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8" r:id="rId5"/>
    <p:sldMasterId id="2147483694" r:id="rId6"/>
    <p:sldMasterId id="2147483704" r:id="rId7"/>
    <p:sldMasterId id="2147483722" r:id="rId8"/>
    <p:sldMasterId id="2147483727" r:id="rId9"/>
  </p:sldMasterIdLst>
  <p:notesMasterIdLst>
    <p:notesMasterId r:id="rId46"/>
  </p:notesMasterIdLst>
  <p:handoutMasterIdLst>
    <p:handoutMasterId r:id="rId47"/>
  </p:handoutMasterIdLst>
  <p:sldIdLst>
    <p:sldId id="1019" r:id="rId10"/>
    <p:sldId id="990" r:id="rId11"/>
    <p:sldId id="985" r:id="rId12"/>
    <p:sldId id="984" r:id="rId13"/>
    <p:sldId id="989" r:id="rId14"/>
    <p:sldId id="975" r:id="rId15"/>
    <p:sldId id="993" r:id="rId16"/>
    <p:sldId id="992" r:id="rId17"/>
    <p:sldId id="987" r:id="rId18"/>
    <p:sldId id="994" r:id="rId19"/>
    <p:sldId id="1001" r:id="rId20"/>
    <p:sldId id="1002" r:id="rId21"/>
    <p:sldId id="1003" r:id="rId22"/>
    <p:sldId id="1004" r:id="rId23"/>
    <p:sldId id="1012" r:id="rId24"/>
    <p:sldId id="1005" r:id="rId25"/>
    <p:sldId id="1006" r:id="rId26"/>
    <p:sldId id="1007" r:id="rId27"/>
    <p:sldId id="1010" r:id="rId28"/>
    <p:sldId id="1008" r:id="rId29"/>
    <p:sldId id="1009" r:id="rId30"/>
    <p:sldId id="1011" r:id="rId31"/>
    <p:sldId id="1014" r:id="rId32"/>
    <p:sldId id="1016" r:id="rId33"/>
    <p:sldId id="1013" r:id="rId34"/>
    <p:sldId id="1015" r:id="rId35"/>
    <p:sldId id="1017" r:id="rId36"/>
    <p:sldId id="1018" r:id="rId37"/>
    <p:sldId id="988" r:id="rId38"/>
    <p:sldId id="1000" r:id="rId39"/>
    <p:sldId id="999" r:id="rId40"/>
    <p:sldId id="997" r:id="rId41"/>
    <p:sldId id="996" r:id="rId42"/>
    <p:sldId id="998" r:id="rId43"/>
    <p:sldId id="995" r:id="rId44"/>
    <p:sldId id="99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050FD8-0D0F-40DE-88A6-7AC6E9AF438B}" v="6" dt="2025-05-25T23:44:28.394"/>
  </p1510:revLst>
</p1510:revInfo>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247" autoAdjust="0"/>
  </p:normalViewPr>
  <p:slideViewPr>
    <p:cSldViewPr snapToGrid="0">
      <p:cViewPr varScale="1">
        <p:scale>
          <a:sx n="111" d="100"/>
          <a:sy n="111" d="100"/>
        </p:scale>
        <p:origin x="558" y="96"/>
      </p:cViewPr>
      <p:guideLst/>
    </p:cSldViewPr>
  </p:slideViewPr>
  <p:notesTextViewPr>
    <p:cViewPr>
      <p:scale>
        <a:sx n="1" d="1"/>
        <a:sy n="1" d="1"/>
      </p:scale>
      <p:origin x="0" y="0"/>
    </p:cViewPr>
  </p:notesTextViewPr>
  <p:notesViewPr>
    <p:cSldViewPr snapToGrid="0">
      <p:cViewPr varScale="1">
        <p:scale>
          <a:sx n="96" d="100"/>
          <a:sy n="96" d="100"/>
        </p:scale>
        <p:origin x="364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6374971855863976E-2"/>
          <c:y val="0.15371489907898783"/>
          <c:w val="0.96269111124404982"/>
          <c:h val="0.76672235257621324"/>
        </c:manualLayout>
      </c:layout>
      <c:barChart>
        <c:barDir val="col"/>
        <c:grouping val="stacked"/>
        <c:varyColors val="0"/>
        <c:ser>
          <c:idx val="1"/>
          <c:order val="1"/>
          <c:tx>
            <c:strRef>
              <c:f>Sheet1!$C$1</c:f>
              <c:strCache>
                <c:ptCount val="1"/>
                <c:pt idx="0">
                  <c:v>Small Employers (under 500 employees)</c:v>
                </c:pt>
              </c:strCache>
            </c:strRef>
          </c:tx>
          <c:invertIfNegative val="0"/>
          <c:cat>
            <c:numRef>
              <c:f>Sheet1!$A$2:$A$15</c:f>
              <c:numCache>
                <c:formatCode>General</c:formatCode>
                <c:ptCount val="14"/>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2024</c:v>
                </c:pt>
                <c:pt idx="13">
                  <c:v>2025</c:v>
                </c:pt>
              </c:numCache>
            </c:numRef>
          </c:cat>
          <c:val>
            <c:numRef>
              <c:f>Sheet1!$C$2:$C$15</c:f>
              <c:numCache>
                <c:formatCode>General</c:formatCode>
                <c:ptCount val="14"/>
                <c:pt idx="6">
                  <c:v>5</c:v>
                </c:pt>
                <c:pt idx="7">
                  <c:v>11</c:v>
                </c:pt>
                <c:pt idx="8">
                  <c:v>14</c:v>
                </c:pt>
                <c:pt idx="9">
                  <c:v>27</c:v>
                </c:pt>
                <c:pt idx="10">
                  <c:v>38</c:v>
                </c:pt>
                <c:pt idx="11">
                  <c:v>27</c:v>
                </c:pt>
                <c:pt idx="12">
                  <c:v>28</c:v>
                </c:pt>
                <c:pt idx="13">
                  <c:v>32</c:v>
                </c:pt>
              </c:numCache>
            </c:numRef>
          </c:val>
          <c:extLst>
            <c:ext xmlns:c16="http://schemas.microsoft.com/office/drawing/2014/chart" uri="{C3380CC4-5D6E-409C-BE32-E72D297353CC}">
              <c16:uniqueId val="{00000000-948F-4D91-A5E8-DDC26954B38A}"/>
            </c:ext>
          </c:extLst>
        </c:ser>
        <c:ser>
          <c:idx val="2"/>
          <c:order val="2"/>
          <c:tx>
            <c:strRef>
              <c:f>Sheet1!$D$1</c:f>
              <c:strCache>
                <c:ptCount val="1"/>
                <c:pt idx="0">
                  <c:v>Standard Employers (over 500 employees)</c:v>
                </c:pt>
              </c:strCache>
            </c:strRef>
          </c:tx>
          <c:invertIfNegative val="0"/>
          <c:cat>
            <c:numRef>
              <c:f>Sheet1!$A$2:$A$15</c:f>
              <c:numCache>
                <c:formatCode>General</c:formatCode>
                <c:ptCount val="14"/>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2024</c:v>
                </c:pt>
                <c:pt idx="13">
                  <c:v>2025</c:v>
                </c:pt>
              </c:numCache>
            </c:numRef>
          </c:cat>
          <c:val>
            <c:numRef>
              <c:f>Sheet1!$D$2:$D$15</c:f>
              <c:numCache>
                <c:formatCode>General</c:formatCode>
                <c:ptCount val="14"/>
                <c:pt idx="6">
                  <c:v>111</c:v>
                </c:pt>
                <c:pt idx="7">
                  <c:v>125</c:v>
                </c:pt>
                <c:pt idx="8">
                  <c:v>142</c:v>
                </c:pt>
                <c:pt idx="9">
                  <c:v>128</c:v>
                </c:pt>
                <c:pt idx="10">
                  <c:v>124</c:v>
                </c:pt>
                <c:pt idx="11">
                  <c:v>139</c:v>
                </c:pt>
                <c:pt idx="12">
                  <c:v>137</c:v>
                </c:pt>
                <c:pt idx="13">
                  <c:v>152</c:v>
                </c:pt>
              </c:numCache>
            </c:numRef>
          </c:val>
          <c:extLst>
            <c:ext xmlns:c16="http://schemas.microsoft.com/office/drawing/2014/chart" uri="{C3380CC4-5D6E-409C-BE32-E72D297353CC}">
              <c16:uniqueId val="{00000001-948F-4D91-A5E8-DDC26954B38A}"/>
            </c:ext>
          </c:extLst>
        </c:ser>
        <c:ser>
          <c:idx val="3"/>
          <c:order val="3"/>
          <c:tx>
            <c:strRef>
              <c:f>Sheet1!$E$1</c:f>
              <c:strCache>
                <c:ptCount val="1"/>
                <c:pt idx="0">
                  <c:v>Platinum Proposals &amp; Projects</c:v>
                </c:pt>
              </c:strCache>
            </c:strRef>
          </c:tx>
          <c:invertIfNegative val="0"/>
          <c:cat>
            <c:numRef>
              <c:f>Sheet1!$A$2:$A$15</c:f>
              <c:numCache>
                <c:formatCode>General</c:formatCode>
                <c:ptCount val="14"/>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2024</c:v>
                </c:pt>
                <c:pt idx="13">
                  <c:v>2025</c:v>
                </c:pt>
              </c:numCache>
            </c:numRef>
          </c:cat>
          <c:val>
            <c:numRef>
              <c:f>Sheet1!$E$2:$E$15</c:f>
              <c:numCache>
                <c:formatCode>General</c:formatCode>
                <c:ptCount val="14"/>
                <c:pt idx="5">
                  <c:v>1</c:v>
                </c:pt>
                <c:pt idx="6">
                  <c:v>4</c:v>
                </c:pt>
                <c:pt idx="7">
                  <c:v>4</c:v>
                </c:pt>
                <c:pt idx="8">
                  <c:v>2</c:v>
                </c:pt>
                <c:pt idx="9">
                  <c:v>4</c:v>
                </c:pt>
                <c:pt idx="10">
                  <c:v>7</c:v>
                </c:pt>
                <c:pt idx="11">
                  <c:v>6</c:v>
                </c:pt>
                <c:pt idx="12">
                  <c:v>4</c:v>
                </c:pt>
                <c:pt idx="13">
                  <c:v>10</c:v>
                </c:pt>
              </c:numCache>
            </c:numRef>
          </c:val>
          <c:extLst>
            <c:ext xmlns:c16="http://schemas.microsoft.com/office/drawing/2014/chart" uri="{C3380CC4-5D6E-409C-BE32-E72D297353CC}">
              <c16:uniqueId val="{00000002-948F-4D91-A5E8-DDC26954B38A}"/>
            </c:ext>
          </c:extLst>
        </c:ser>
        <c:dLbls>
          <c:showLegendKey val="0"/>
          <c:showVal val="0"/>
          <c:showCatName val="0"/>
          <c:showSerName val="0"/>
          <c:showPercent val="0"/>
          <c:showBubbleSize val="0"/>
        </c:dLbls>
        <c:gapWidth val="150"/>
        <c:overlap val="100"/>
        <c:axId val="121892968"/>
        <c:axId val="121894536"/>
      </c:barChart>
      <c:lineChart>
        <c:grouping val="standard"/>
        <c:varyColors val="0"/>
        <c:ser>
          <c:idx val="0"/>
          <c:order val="0"/>
          <c:tx>
            <c:strRef>
              <c:f>Sheet1!$B$1</c:f>
              <c:strCache>
                <c:ptCount val="1"/>
                <c:pt idx="0">
                  <c:v>Total AWEI Submission Participation</c:v>
                </c:pt>
              </c:strCache>
            </c:strRef>
          </c:tx>
          <c:marker>
            <c:spPr>
              <a:solidFill>
                <a:srgbClr val="00B0F0"/>
              </a:solidFill>
            </c:spPr>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Sheet1!$A$2:$A$15</c:f>
              <c:numCache>
                <c:formatCode>General</c:formatCode>
                <c:ptCount val="14"/>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2024</c:v>
                </c:pt>
                <c:pt idx="13">
                  <c:v>2025</c:v>
                </c:pt>
              </c:numCache>
            </c:numRef>
          </c:cat>
          <c:val>
            <c:numRef>
              <c:f>Sheet1!$B$2:$B$15</c:f>
              <c:numCache>
                <c:formatCode>General</c:formatCode>
                <c:ptCount val="14"/>
                <c:pt idx="0">
                  <c:v>23</c:v>
                </c:pt>
                <c:pt idx="1">
                  <c:v>26</c:v>
                </c:pt>
                <c:pt idx="2">
                  <c:v>36</c:v>
                </c:pt>
                <c:pt idx="3">
                  <c:v>42</c:v>
                </c:pt>
                <c:pt idx="4">
                  <c:v>58</c:v>
                </c:pt>
                <c:pt idx="5">
                  <c:v>85</c:v>
                </c:pt>
                <c:pt idx="6">
                  <c:v>116</c:v>
                </c:pt>
                <c:pt idx="7">
                  <c:v>136</c:v>
                </c:pt>
                <c:pt idx="8">
                  <c:v>156</c:v>
                </c:pt>
                <c:pt idx="9">
                  <c:v>155</c:v>
                </c:pt>
                <c:pt idx="10">
                  <c:v>169</c:v>
                </c:pt>
                <c:pt idx="11">
                  <c:v>172</c:v>
                </c:pt>
                <c:pt idx="12">
                  <c:v>165</c:v>
                </c:pt>
                <c:pt idx="13">
                  <c:v>183</c:v>
                </c:pt>
              </c:numCache>
            </c:numRef>
          </c:val>
          <c:smooth val="0"/>
          <c:extLst>
            <c:ext xmlns:c16="http://schemas.microsoft.com/office/drawing/2014/chart" uri="{C3380CC4-5D6E-409C-BE32-E72D297353CC}">
              <c16:uniqueId val="{00000003-948F-4D91-A5E8-DDC26954B38A}"/>
            </c:ext>
          </c:extLst>
        </c:ser>
        <c:dLbls>
          <c:showLegendKey val="0"/>
          <c:showVal val="0"/>
          <c:showCatName val="0"/>
          <c:showSerName val="0"/>
          <c:showPercent val="0"/>
          <c:showBubbleSize val="0"/>
        </c:dLbls>
        <c:marker val="1"/>
        <c:smooth val="0"/>
        <c:axId val="121892968"/>
        <c:axId val="121894536"/>
      </c:lineChart>
      <c:catAx>
        <c:axId val="121892968"/>
        <c:scaling>
          <c:orientation val="minMax"/>
        </c:scaling>
        <c:delete val="0"/>
        <c:axPos val="b"/>
        <c:numFmt formatCode="General" sourceLinked="1"/>
        <c:majorTickMark val="none"/>
        <c:minorTickMark val="none"/>
        <c:tickLblPos val="nextTo"/>
        <c:crossAx val="121894536"/>
        <c:crosses val="autoZero"/>
        <c:auto val="1"/>
        <c:lblAlgn val="ctr"/>
        <c:lblOffset val="100"/>
        <c:noMultiLvlLbl val="0"/>
      </c:catAx>
      <c:valAx>
        <c:axId val="121894536"/>
        <c:scaling>
          <c:orientation val="minMax"/>
        </c:scaling>
        <c:delete val="1"/>
        <c:axPos val="l"/>
        <c:numFmt formatCode="General" sourceLinked="1"/>
        <c:majorTickMark val="none"/>
        <c:minorTickMark val="none"/>
        <c:tickLblPos val="nextTo"/>
        <c:crossAx val="121892968"/>
        <c:crosses val="autoZero"/>
        <c:crossBetween val="between"/>
      </c:valAx>
    </c:plotArea>
    <c:legend>
      <c:legendPos val="l"/>
      <c:layout>
        <c:manualLayout>
          <c:xMode val="edge"/>
          <c:yMode val="edge"/>
          <c:x val="1.0212765957446808E-2"/>
          <c:y val="3.7628599045929176E-2"/>
          <c:w val="0.27158564814814817"/>
          <c:h val="0.23118801549136359"/>
        </c:manualLayout>
      </c:layout>
      <c:overlay val="0"/>
    </c:legend>
    <c:plotVisOnly val="1"/>
    <c:dispBlanksAs val="gap"/>
    <c:showDLblsOverMax val="0"/>
  </c:chart>
  <c:spPr>
    <a:solidFill>
      <a:schemeClr val="lt1"/>
    </a:solidFill>
    <a:ln w="25400" cap="flat" cmpd="sng" algn="ctr">
      <a:solidFill>
        <a:schemeClr val="accent5"/>
      </a:solidFill>
      <a:prstDash val="solid"/>
    </a:ln>
    <a:effectLst/>
  </c:spPr>
  <c:txPr>
    <a:bodyPr/>
    <a:lstStyle/>
    <a:p>
      <a:pPr>
        <a:defRPr>
          <a:solidFill>
            <a:schemeClr val="dk1"/>
          </a:solidFill>
          <a:latin typeface="+mn-lt"/>
          <a:ea typeface="+mn-ea"/>
          <a:cs typeface="+mn-cs"/>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270603-40F7-455F-AA37-2A0FE93C2C5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813B946-FCA0-4441-BA55-8913E467ADAC}">
      <dgm:prSet custT="1"/>
      <dgm:spPr>
        <a:xfrm>
          <a:off x="3080" y="587032"/>
          <a:ext cx="2444055" cy="1466433"/>
        </a:xfrm>
        <a:prstGeom prst="rect">
          <a:avLst/>
        </a:prstGeom>
        <a:solidFill>
          <a:srgbClr val="E8E8E8">
            <a:lumMod val="90000"/>
          </a:srgbClr>
        </a:solidFill>
        <a:ln w="15875" cap="flat" cmpd="sng" algn="ctr">
          <a:solidFill>
            <a:sysClr val="window" lastClr="FFFFFF">
              <a:hueOff val="0"/>
              <a:satOff val="0"/>
              <a:lumOff val="0"/>
              <a:alphaOff val="0"/>
            </a:sysClr>
          </a:solidFill>
          <a:prstDash val="solid"/>
          <a:miter lim="800000"/>
        </a:ln>
        <a:effectLst/>
      </dgm:spPr>
      <dgm:t>
        <a:bodyPr/>
        <a:lstStyle/>
        <a:p>
          <a:pPr>
            <a:buNone/>
          </a:pPr>
          <a:r>
            <a:rPr lang="en-US" sz="1400" dirty="0">
              <a:solidFill>
                <a:schemeClr val="tx1"/>
              </a:solidFill>
              <a:latin typeface="Segoe UI" panose="020B0502040204020203" pitchFamily="34" charset="0"/>
              <a:cs typeface="Segoe UI" panose="020B0502040204020203" pitchFamily="34" charset="0"/>
            </a:rPr>
            <a:t>Internationally recognised, gold standard, national benchmarking instrument for LGBTQ+ workplace inclusion in Australia.</a:t>
          </a:r>
          <a:endParaRPr lang="en-AU" sz="1400" dirty="0">
            <a:solidFill>
              <a:sysClr val="windowText" lastClr="000000"/>
            </a:solidFill>
            <a:latin typeface="Segoe  "/>
            <a:ea typeface="+mn-ea"/>
            <a:cs typeface="+mn-cs"/>
          </a:endParaRPr>
        </a:p>
      </dgm:t>
    </dgm:pt>
    <dgm:pt modelId="{683D14FD-28A4-4526-8D04-16DE538D7E52}" type="parTrans" cxnId="{0E22902A-9D32-4788-94C6-9B6D15038693}">
      <dgm:prSet/>
      <dgm:spPr/>
      <dgm:t>
        <a:bodyPr/>
        <a:lstStyle/>
        <a:p>
          <a:endParaRPr lang="en-US" sz="1400">
            <a:latin typeface="Segoe  "/>
          </a:endParaRPr>
        </a:p>
      </dgm:t>
    </dgm:pt>
    <dgm:pt modelId="{987A92EC-D9A3-49B5-BE6E-143E05936892}" type="sibTrans" cxnId="{0E22902A-9D32-4788-94C6-9B6D15038693}">
      <dgm:prSet/>
      <dgm:spPr/>
      <dgm:t>
        <a:bodyPr/>
        <a:lstStyle/>
        <a:p>
          <a:endParaRPr lang="en-US" sz="1400">
            <a:latin typeface="Segoe  "/>
          </a:endParaRPr>
        </a:p>
      </dgm:t>
    </dgm:pt>
    <dgm:pt modelId="{951570ED-CE64-47FE-856A-6945817A2A19}">
      <dgm:prSet custT="1"/>
      <dgm:spPr>
        <a:xfrm>
          <a:off x="2691541" y="587032"/>
          <a:ext cx="2444055" cy="1466433"/>
        </a:xfrm>
        <a:prstGeom prst="rect">
          <a:avLst/>
        </a:prstGeom>
        <a:solidFill>
          <a:srgbClr val="E8E8E8">
            <a:lumMod val="90000"/>
          </a:srgbClr>
        </a:solidFill>
        <a:ln w="15875" cap="flat" cmpd="sng" algn="ctr">
          <a:solidFill>
            <a:sysClr val="window" lastClr="FFFFFF">
              <a:hueOff val="0"/>
              <a:satOff val="0"/>
              <a:lumOff val="0"/>
              <a:alphaOff val="0"/>
            </a:sysClr>
          </a:solidFill>
          <a:prstDash val="solid"/>
          <a:miter lim="800000"/>
        </a:ln>
        <a:effectLst/>
      </dgm:spPr>
      <dgm:t>
        <a:bodyPr/>
        <a:lstStyle/>
        <a:p>
          <a:pPr>
            <a:buNone/>
          </a:pPr>
          <a:r>
            <a:rPr lang="en-US" sz="1400" dirty="0">
              <a:solidFill>
                <a:schemeClr val="tx1"/>
              </a:solidFill>
              <a:latin typeface="Segoe UI" panose="020B0502040204020203" pitchFamily="34" charset="0"/>
              <a:cs typeface="Segoe UI" panose="020B0502040204020203" pitchFamily="34" charset="0"/>
            </a:rPr>
            <a:t>Evidence-based instrument assessing each submission against a comprehensive rubric, enabling the determination of current and leading practice, annually.</a:t>
          </a:r>
          <a:endParaRPr lang="en-AU" sz="1400" dirty="0">
            <a:solidFill>
              <a:sysClr val="windowText" lastClr="000000"/>
            </a:solidFill>
            <a:latin typeface="Segoe  "/>
            <a:ea typeface="+mn-ea"/>
            <a:cs typeface="+mn-cs"/>
          </a:endParaRPr>
        </a:p>
      </dgm:t>
    </dgm:pt>
    <dgm:pt modelId="{ED4973AB-AAA8-4516-B7B3-52E6D17F32A2}" type="parTrans" cxnId="{45B382B4-C049-4B7D-8686-4FAD77075742}">
      <dgm:prSet/>
      <dgm:spPr/>
      <dgm:t>
        <a:bodyPr/>
        <a:lstStyle/>
        <a:p>
          <a:endParaRPr lang="en-US" sz="1400">
            <a:latin typeface="Segoe  "/>
          </a:endParaRPr>
        </a:p>
      </dgm:t>
    </dgm:pt>
    <dgm:pt modelId="{6CC453C7-8ACD-40DF-8D86-44725B8B0D88}" type="sibTrans" cxnId="{45B382B4-C049-4B7D-8686-4FAD77075742}">
      <dgm:prSet/>
      <dgm:spPr/>
      <dgm:t>
        <a:bodyPr/>
        <a:lstStyle/>
        <a:p>
          <a:endParaRPr lang="en-US" sz="1400">
            <a:latin typeface="Segoe  "/>
          </a:endParaRPr>
        </a:p>
      </dgm:t>
    </dgm:pt>
    <dgm:pt modelId="{4CB25002-BDF0-49D6-8128-BEDA437726B0}">
      <dgm:prSet custT="1"/>
      <dgm:spPr>
        <a:xfrm>
          <a:off x="5380002" y="587032"/>
          <a:ext cx="2444055" cy="1466433"/>
        </a:xfrm>
        <a:prstGeom prst="rect">
          <a:avLst/>
        </a:prstGeom>
        <a:solidFill>
          <a:srgbClr val="E8E8E8">
            <a:lumMod val="90000"/>
          </a:srgbClr>
        </a:solidFill>
        <a:ln w="15875" cap="flat" cmpd="sng" algn="ctr">
          <a:solidFill>
            <a:sysClr val="window" lastClr="FFFFFF">
              <a:hueOff val="0"/>
              <a:satOff val="0"/>
              <a:lumOff val="0"/>
              <a:alphaOff val="0"/>
            </a:sysClr>
          </a:solidFill>
          <a:prstDash val="solid"/>
          <a:miter lim="800000"/>
        </a:ln>
        <a:effectLst/>
      </dgm:spPr>
      <dgm:t>
        <a:bodyPr/>
        <a:lstStyle/>
        <a:p>
          <a:pPr>
            <a:buNone/>
          </a:pPr>
          <a:r>
            <a:rPr lang="en-US" sz="1400" dirty="0">
              <a:solidFill>
                <a:sysClr val="windowText" lastClr="000000"/>
              </a:solidFill>
              <a:latin typeface="Segoe  "/>
              <a:ea typeface="+mn-ea"/>
              <a:cs typeface="+mn-cs"/>
            </a:rPr>
            <a:t>Measures progress on internal initiatives validated by external, independent and confidential assessment.</a:t>
          </a:r>
          <a:endParaRPr lang="en-AU" sz="1400" dirty="0">
            <a:solidFill>
              <a:sysClr val="windowText" lastClr="000000"/>
            </a:solidFill>
            <a:latin typeface="Segoe  "/>
            <a:ea typeface="+mn-ea"/>
            <a:cs typeface="+mn-cs"/>
          </a:endParaRPr>
        </a:p>
        <a:p>
          <a:pPr>
            <a:buNone/>
          </a:pPr>
          <a:endParaRPr lang="en-AU" sz="1400" dirty="0">
            <a:solidFill>
              <a:sysClr val="windowText" lastClr="000000"/>
            </a:solidFill>
            <a:latin typeface="Segoe  "/>
            <a:ea typeface="+mn-ea"/>
            <a:cs typeface="+mn-cs"/>
          </a:endParaRPr>
        </a:p>
      </dgm:t>
    </dgm:pt>
    <dgm:pt modelId="{2C6DAA3E-ECA5-4A07-A329-73D0195CF6BF}" type="parTrans" cxnId="{E822007E-3E02-43FA-BE5E-15746F25C7EB}">
      <dgm:prSet/>
      <dgm:spPr/>
      <dgm:t>
        <a:bodyPr/>
        <a:lstStyle/>
        <a:p>
          <a:endParaRPr lang="en-US" sz="1400">
            <a:latin typeface="Segoe  "/>
          </a:endParaRPr>
        </a:p>
      </dgm:t>
    </dgm:pt>
    <dgm:pt modelId="{9D7CDCDC-1985-46D9-8D09-F0F2EBA8208D}" type="sibTrans" cxnId="{E822007E-3E02-43FA-BE5E-15746F25C7EB}">
      <dgm:prSet/>
      <dgm:spPr/>
      <dgm:t>
        <a:bodyPr/>
        <a:lstStyle/>
        <a:p>
          <a:endParaRPr lang="en-US" sz="1400">
            <a:latin typeface="Segoe  "/>
          </a:endParaRPr>
        </a:p>
      </dgm:t>
    </dgm:pt>
    <dgm:pt modelId="{6B33F4B7-027A-4B1A-B324-34E79E55944C}">
      <dgm:prSet custT="1"/>
      <dgm:spPr>
        <a:xfrm>
          <a:off x="8068463" y="587032"/>
          <a:ext cx="2444055" cy="1466433"/>
        </a:xfrm>
        <a:prstGeom prst="rect">
          <a:avLst/>
        </a:prstGeom>
        <a:solidFill>
          <a:srgbClr val="E8E8E8">
            <a:lumMod val="90000"/>
          </a:srgbClr>
        </a:solidFill>
        <a:ln w="15875" cap="flat" cmpd="sng" algn="ctr">
          <a:solidFill>
            <a:sysClr val="window" lastClr="FFFFFF">
              <a:hueOff val="0"/>
              <a:satOff val="0"/>
              <a:lumOff val="0"/>
              <a:alphaOff val="0"/>
            </a:sysClr>
          </a:solidFill>
          <a:prstDash val="solid"/>
          <a:miter lim="800000"/>
        </a:ln>
        <a:effectLst/>
      </dgm:spPr>
      <dgm:t>
        <a:bodyPr/>
        <a:lstStyle/>
        <a:p>
          <a:pPr>
            <a:buNone/>
          </a:pPr>
          <a:r>
            <a:rPr lang="en-US" sz="1400" dirty="0">
              <a:solidFill>
                <a:schemeClr val="tx1"/>
              </a:solidFill>
              <a:latin typeface="Segoe UI" panose="020B0502040204020203" pitchFamily="34" charset="0"/>
              <a:cs typeface="Segoe UI" panose="020B0502040204020203" pitchFamily="34" charset="0"/>
            </a:rPr>
            <a:t>Benchmarks work against industry, sector and other employers within the same tier, size and more.</a:t>
          </a:r>
          <a:endParaRPr lang="en-AU" sz="1400" dirty="0">
            <a:solidFill>
              <a:sysClr val="windowText" lastClr="000000"/>
            </a:solidFill>
            <a:latin typeface="Segoe  "/>
            <a:ea typeface="+mn-ea"/>
            <a:cs typeface="+mn-cs"/>
          </a:endParaRPr>
        </a:p>
      </dgm:t>
    </dgm:pt>
    <dgm:pt modelId="{88AA826B-AC63-442A-8060-B8BFFE460DD2}" type="parTrans" cxnId="{AA35B4D1-991F-4127-9F33-84712C629124}">
      <dgm:prSet/>
      <dgm:spPr/>
      <dgm:t>
        <a:bodyPr/>
        <a:lstStyle/>
        <a:p>
          <a:endParaRPr lang="en-US" sz="1400">
            <a:latin typeface="Segoe  "/>
          </a:endParaRPr>
        </a:p>
      </dgm:t>
    </dgm:pt>
    <dgm:pt modelId="{A8D6C30B-3B42-44B0-8309-532D3BB4B23E}" type="sibTrans" cxnId="{AA35B4D1-991F-4127-9F33-84712C629124}">
      <dgm:prSet/>
      <dgm:spPr/>
      <dgm:t>
        <a:bodyPr/>
        <a:lstStyle/>
        <a:p>
          <a:endParaRPr lang="en-US" sz="1400">
            <a:latin typeface="Segoe  "/>
          </a:endParaRPr>
        </a:p>
      </dgm:t>
    </dgm:pt>
    <dgm:pt modelId="{57EDB291-BAD2-4D2C-8AB5-E78BB52F680F}">
      <dgm:prSet custT="1"/>
      <dgm:spPr>
        <a:xfrm>
          <a:off x="1347311" y="2297871"/>
          <a:ext cx="2444055" cy="1466433"/>
        </a:xfrm>
        <a:prstGeom prst="rect">
          <a:avLst/>
        </a:prstGeom>
        <a:solidFill>
          <a:srgbClr val="E8E8E8">
            <a:lumMod val="90000"/>
          </a:srgbClr>
        </a:solidFill>
        <a:ln w="15875" cap="flat" cmpd="sng" algn="ctr">
          <a:solidFill>
            <a:sysClr val="window" lastClr="FFFFFF">
              <a:hueOff val="0"/>
              <a:satOff val="0"/>
              <a:lumOff val="0"/>
              <a:alphaOff val="0"/>
            </a:sysClr>
          </a:solidFill>
          <a:prstDash val="solid"/>
          <a:miter lim="800000"/>
        </a:ln>
        <a:effectLst/>
      </dgm:spPr>
      <dgm:t>
        <a:bodyPr/>
        <a:lstStyle/>
        <a:p>
          <a:pPr>
            <a:buNone/>
          </a:pPr>
          <a:r>
            <a:rPr lang="en-US" sz="1400" dirty="0">
              <a:solidFill>
                <a:schemeClr val="tx1"/>
              </a:solidFill>
              <a:latin typeface="Segoe UI" panose="020B0502040204020203" pitchFamily="34" charset="0"/>
              <a:cs typeface="Segoe UI" panose="020B0502040204020203" pitchFamily="34" charset="0"/>
            </a:rPr>
            <a:t>Valuable input into strategy and planning for HR and diversity professionals.</a:t>
          </a:r>
          <a:endParaRPr lang="en-AU" sz="1400" dirty="0">
            <a:solidFill>
              <a:sysClr val="windowText" lastClr="000000"/>
            </a:solidFill>
            <a:latin typeface="Segoe  "/>
            <a:ea typeface="+mn-ea"/>
            <a:cs typeface="+mn-cs"/>
          </a:endParaRPr>
        </a:p>
      </dgm:t>
    </dgm:pt>
    <dgm:pt modelId="{A4B0D2D2-4836-44E6-8189-B89F19375538}" type="parTrans" cxnId="{0A8E0138-0814-487A-A3B9-7D02E26C7159}">
      <dgm:prSet/>
      <dgm:spPr/>
      <dgm:t>
        <a:bodyPr/>
        <a:lstStyle/>
        <a:p>
          <a:endParaRPr lang="en-US" sz="1400">
            <a:latin typeface="Segoe  "/>
          </a:endParaRPr>
        </a:p>
      </dgm:t>
    </dgm:pt>
    <dgm:pt modelId="{671F0A74-0262-40B5-9D78-679D335FA7AA}" type="sibTrans" cxnId="{0A8E0138-0814-487A-A3B9-7D02E26C7159}">
      <dgm:prSet/>
      <dgm:spPr/>
      <dgm:t>
        <a:bodyPr/>
        <a:lstStyle/>
        <a:p>
          <a:endParaRPr lang="en-US" sz="1400">
            <a:latin typeface="Segoe  "/>
          </a:endParaRPr>
        </a:p>
      </dgm:t>
    </dgm:pt>
    <dgm:pt modelId="{0A4BF71F-FB13-4D43-9465-04674B31393A}">
      <dgm:prSet custT="1"/>
      <dgm:spPr>
        <a:xfrm>
          <a:off x="4035772" y="2297871"/>
          <a:ext cx="2444055" cy="1466433"/>
        </a:xfrm>
        <a:prstGeom prst="rect">
          <a:avLst/>
        </a:prstGeom>
        <a:solidFill>
          <a:srgbClr val="E8E8E8">
            <a:lumMod val="90000"/>
          </a:srgbClr>
        </a:solidFill>
        <a:ln w="15875" cap="flat" cmpd="sng" algn="ctr">
          <a:solidFill>
            <a:sysClr val="window" lastClr="FFFFFF">
              <a:hueOff val="0"/>
              <a:satOff val="0"/>
              <a:lumOff val="0"/>
              <a:alphaOff val="0"/>
            </a:sysClr>
          </a:solidFill>
          <a:prstDash val="solid"/>
          <a:miter lim="800000"/>
        </a:ln>
        <a:effectLst/>
      </dgm:spPr>
      <dgm:t>
        <a:bodyPr/>
        <a:lstStyle/>
        <a:p>
          <a:pPr>
            <a:buNone/>
          </a:pPr>
          <a:r>
            <a:rPr lang="en-US" sz="1400" dirty="0">
              <a:solidFill>
                <a:sysClr val="windowText" lastClr="000000"/>
              </a:solidFill>
              <a:latin typeface="Segoe  "/>
              <a:ea typeface="+mn-ea"/>
              <a:cs typeface="+mn-cs"/>
            </a:rPr>
            <a:t>Optional opportunity to participate in a Survey with comprehensive high-level results distributed to your organisation.</a:t>
          </a:r>
          <a:endParaRPr lang="en-AU" sz="1400" dirty="0">
            <a:solidFill>
              <a:sysClr val="windowText" lastClr="000000"/>
            </a:solidFill>
            <a:latin typeface="Segoe  "/>
            <a:ea typeface="+mn-ea"/>
            <a:cs typeface="+mn-cs"/>
          </a:endParaRPr>
        </a:p>
      </dgm:t>
    </dgm:pt>
    <dgm:pt modelId="{85FE2E48-8E16-4CD4-9EB5-D819BD35CE79}" type="parTrans" cxnId="{2BF78494-4BA9-4EC4-B738-66B38BD1CF4C}">
      <dgm:prSet/>
      <dgm:spPr/>
      <dgm:t>
        <a:bodyPr/>
        <a:lstStyle/>
        <a:p>
          <a:endParaRPr lang="en-US" sz="1400">
            <a:latin typeface="Segoe  "/>
          </a:endParaRPr>
        </a:p>
      </dgm:t>
    </dgm:pt>
    <dgm:pt modelId="{AB21A52C-EFB1-4580-A1BA-6CEF94A6E4CD}" type="sibTrans" cxnId="{2BF78494-4BA9-4EC4-B738-66B38BD1CF4C}">
      <dgm:prSet/>
      <dgm:spPr/>
      <dgm:t>
        <a:bodyPr/>
        <a:lstStyle/>
        <a:p>
          <a:endParaRPr lang="en-US" sz="1400">
            <a:latin typeface="Segoe  "/>
          </a:endParaRPr>
        </a:p>
      </dgm:t>
    </dgm:pt>
    <dgm:pt modelId="{AF0E2BD0-54A1-43D8-916F-757954DF7AA7}">
      <dgm:prSet custT="1"/>
      <dgm:spPr>
        <a:xfrm>
          <a:off x="6724233" y="2297871"/>
          <a:ext cx="2444055" cy="1466433"/>
        </a:xfrm>
        <a:prstGeom prst="rect">
          <a:avLst/>
        </a:prstGeom>
        <a:solidFill>
          <a:srgbClr val="E8E8E8">
            <a:lumMod val="90000"/>
          </a:srgbClr>
        </a:solidFill>
        <a:ln w="15875" cap="flat" cmpd="sng" algn="ctr">
          <a:solidFill>
            <a:sysClr val="window" lastClr="FFFFFF">
              <a:hueOff val="0"/>
              <a:satOff val="0"/>
              <a:lumOff val="0"/>
              <a:alphaOff val="0"/>
            </a:sysClr>
          </a:solidFill>
          <a:prstDash val="solid"/>
          <a:miter lim="800000"/>
        </a:ln>
        <a:effectLst/>
      </dgm:spPr>
      <dgm:t>
        <a:bodyPr/>
        <a:lstStyle/>
        <a:p>
          <a:pPr>
            <a:buNone/>
          </a:pPr>
          <a:r>
            <a:rPr lang="en-US" sz="1400" dirty="0">
              <a:solidFill>
                <a:sysClr val="windowText" lastClr="000000"/>
              </a:solidFill>
              <a:latin typeface="Segoe  "/>
              <a:ea typeface="+mn-ea"/>
              <a:cs typeface="+mn-cs"/>
            </a:rPr>
            <a:t>Developed and assessed by Australia’s not-for-profit organisational support program for LGBTQ+ inclusion.</a:t>
          </a:r>
        </a:p>
      </dgm:t>
    </dgm:pt>
    <dgm:pt modelId="{59F59ABA-3EFB-4F90-9979-7AF63F19CEE6}" type="parTrans" cxnId="{EC9497D4-F52F-40A2-A154-9AA6FAEF76F9}">
      <dgm:prSet/>
      <dgm:spPr/>
      <dgm:t>
        <a:bodyPr/>
        <a:lstStyle/>
        <a:p>
          <a:endParaRPr lang="en-US" sz="1400">
            <a:latin typeface="Segoe  "/>
          </a:endParaRPr>
        </a:p>
      </dgm:t>
    </dgm:pt>
    <dgm:pt modelId="{9AC10FAC-2F3C-442D-A5B8-23466E0000EF}" type="sibTrans" cxnId="{EC9497D4-F52F-40A2-A154-9AA6FAEF76F9}">
      <dgm:prSet/>
      <dgm:spPr/>
      <dgm:t>
        <a:bodyPr/>
        <a:lstStyle/>
        <a:p>
          <a:endParaRPr lang="en-US" sz="1400">
            <a:latin typeface="Segoe  "/>
          </a:endParaRPr>
        </a:p>
      </dgm:t>
    </dgm:pt>
    <dgm:pt modelId="{2A7238C2-9FBC-407A-91C7-F8014D26F92A}" type="pres">
      <dgm:prSet presAssocID="{E9270603-40F7-455F-AA37-2A0FE93C2C56}" presName="diagram" presStyleCnt="0">
        <dgm:presLayoutVars>
          <dgm:dir/>
          <dgm:resizeHandles val="exact"/>
        </dgm:presLayoutVars>
      </dgm:prSet>
      <dgm:spPr/>
    </dgm:pt>
    <dgm:pt modelId="{D24EF5F3-5824-46FA-8245-93D4F13245D1}" type="pres">
      <dgm:prSet presAssocID="{E813B946-FCA0-4441-BA55-8913E467ADAC}" presName="node" presStyleLbl="node1" presStyleIdx="0" presStyleCnt="7">
        <dgm:presLayoutVars>
          <dgm:bulletEnabled val="1"/>
        </dgm:presLayoutVars>
      </dgm:prSet>
      <dgm:spPr/>
    </dgm:pt>
    <dgm:pt modelId="{CF160F8F-02F8-4F95-8716-458B5E3D4DA4}" type="pres">
      <dgm:prSet presAssocID="{987A92EC-D9A3-49B5-BE6E-143E05936892}" presName="sibTrans" presStyleCnt="0"/>
      <dgm:spPr/>
    </dgm:pt>
    <dgm:pt modelId="{E19B60F9-E67F-4055-A966-1BB490E690BA}" type="pres">
      <dgm:prSet presAssocID="{951570ED-CE64-47FE-856A-6945817A2A19}" presName="node" presStyleLbl="node1" presStyleIdx="1" presStyleCnt="7">
        <dgm:presLayoutVars>
          <dgm:bulletEnabled val="1"/>
        </dgm:presLayoutVars>
      </dgm:prSet>
      <dgm:spPr/>
    </dgm:pt>
    <dgm:pt modelId="{4246D573-4F08-47F7-B019-3D4D85DB113D}" type="pres">
      <dgm:prSet presAssocID="{6CC453C7-8ACD-40DF-8D86-44725B8B0D88}" presName="sibTrans" presStyleCnt="0"/>
      <dgm:spPr/>
    </dgm:pt>
    <dgm:pt modelId="{71116BD8-3A75-441E-9441-1A3FA0F23BE6}" type="pres">
      <dgm:prSet presAssocID="{4CB25002-BDF0-49D6-8128-BEDA437726B0}" presName="node" presStyleLbl="node1" presStyleIdx="2" presStyleCnt="7">
        <dgm:presLayoutVars>
          <dgm:bulletEnabled val="1"/>
        </dgm:presLayoutVars>
      </dgm:prSet>
      <dgm:spPr/>
    </dgm:pt>
    <dgm:pt modelId="{9F1D27B5-D1A3-49E4-80EB-07F096407CDD}" type="pres">
      <dgm:prSet presAssocID="{9D7CDCDC-1985-46D9-8D09-F0F2EBA8208D}" presName="sibTrans" presStyleCnt="0"/>
      <dgm:spPr/>
    </dgm:pt>
    <dgm:pt modelId="{05BAB4CB-042C-478D-AACC-7F189C3B2355}" type="pres">
      <dgm:prSet presAssocID="{6B33F4B7-027A-4B1A-B324-34E79E55944C}" presName="node" presStyleLbl="node1" presStyleIdx="3" presStyleCnt="7">
        <dgm:presLayoutVars>
          <dgm:bulletEnabled val="1"/>
        </dgm:presLayoutVars>
      </dgm:prSet>
      <dgm:spPr/>
    </dgm:pt>
    <dgm:pt modelId="{66382D6E-A903-49D0-B3EF-75185CF9880B}" type="pres">
      <dgm:prSet presAssocID="{A8D6C30B-3B42-44B0-8309-532D3BB4B23E}" presName="sibTrans" presStyleCnt="0"/>
      <dgm:spPr/>
    </dgm:pt>
    <dgm:pt modelId="{751723C9-5FC0-4C60-B1FC-B54EF4675331}" type="pres">
      <dgm:prSet presAssocID="{57EDB291-BAD2-4D2C-8AB5-E78BB52F680F}" presName="node" presStyleLbl="node1" presStyleIdx="4" presStyleCnt="7">
        <dgm:presLayoutVars>
          <dgm:bulletEnabled val="1"/>
        </dgm:presLayoutVars>
      </dgm:prSet>
      <dgm:spPr/>
    </dgm:pt>
    <dgm:pt modelId="{2C9AF5F9-3202-4654-802E-C9080753D45C}" type="pres">
      <dgm:prSet presAssocID="{671F0A74-0262-40B5-9D78-679D335FA7AA}" presName="sibTrans" presStyleCnt="0"/>
      <dgm:spPr/>
    </dgm:pt>
    <dgm:pt modelId="{EE2E785A-1FBC-4312-9BFD-CBE2B00ACD72}" type="pres">
      <dgm:prSet presAssocID="{0A4BF71F-FB13-4D43-9465-04674B31393A}" presName="node" presStyleLbl="node1" presStyleIdx="5" presStyleCnt="7">
        <dgm:presLayoutVars>
          <dgm:bulletEnabled val="1"/>
        </dgm:presLayoutVars>
      </dgm:prSet>
      <dgm:spPr/>
    </dgm:pt>
    <dgm:pt modelId="{773ACD39-AF1F-4FC4-978C-F3FFF0EEC338}" type="pres">
      <dgm:prSet presAssocID="{AB21A52C-EFB1-4580-A1BA-6CEF94A6E4CD}" presName="sibTrans" presStyleCnt="0"/>
      <dgm:spPr/>
    </dgm:pt>
    <dgm:pt modelId="{0CE7A3E4-6FB3-4951-AF57-975B7BF9AABB}" type="pres">
      <dgm:prSet presAssocID="{AF0E2BD0-54A1-43D8-916F-757954DF7AA7}" presName="node" presStyleLbl="node1" presStyleIdx="6" presStyleCnt="7">
        <dgm:presLayoutVars>
          <dgm:bulletEnabled val="1"/>
        </dgm:presLayoutVars>
      </dgm:prSet>
      <dgm:spPr/>
    </dgm:pt>
  </dgm:ptLst>
  <dgm:cxnLst>
    <dgm:cxn modelId="{23D36A0B-A122-4441-BC71-98AC80DB4F46}" type="presOf" srcId="{6B33F4B7-027A-4B1A-B324-34E79E55944C}" destId="{05BAB4CB-042C-478D-AACC-7F189C3B2355}" srcOrd="0" destOrd="0" presId="urn:microsoft.com/office/officeart/2005/8/layout/default"/>
    <dgm:cxn modelId="{0E22902A-9D32-4788-94C6-9B6D15038693}" srcId="{E9270603-40F7-455F-AA37-2A0FE93C2C56}" destId="{E813B946-FCA0-4441-BA55-8913E467ADAC}" srcOrd="0" destOrd="0" parTransId="{683D14FD-28A4-4526-8D04-16DE538D7E52}" sibTransId="{987A92EC-D9A3-49B5-BE6E-143E05936892}"/>
    <dgm:cxn modelId="{0A8E0138-0814-487A-A3B9-7D02E26C7159}" srcId="{E9270603-40F7-455F-AA37-2A0FE93C2C56}" destId="{57EDB291-BAD2-4D2C-8AB5-E78BB52F680F}" srcOrd="4" destOrd="0" parTransId="{A4B0D2D2-4836-44E6-8189-B89F19375538}" sibTransId="{671F0A74-0262-40B5-9D78-679D335FA7AA}"/>
    <dgm:cxn modelId="{C0244979-2330-4BF9-B5AF-08EBAF5048D3}" type="presOf" srcId="{E813B946-FCA0-4441-BA55-8913E467ADAC}" destId="{D24EF5F3-5824-46FA-8245-93D4F13245D1}" srcOrd="0" destOrd="0" presId="urn:microsoft.com/office/officeart/2005/8/layout/default"/>
    <dgm:cxn modelId="{5400AF7A-9151-4816-8ECA-1824791D067F}" type="presOf" srcId="{951570ED-CE64-47FE-856A-6945817A2A19}" destId="{E19B60F9-E67F-4055-A966-1BB490E690BA}" srcOrd="0" destOrd="0" presId="urn:microsoft.com/office/officeart/2005/8/layout/default"/>
    <dgm:cxn modelId="{E822007E-3E02-43FA-BE5E-15746F25C7EB}" srcId="{E9270603-40F7-455F-AA37-2A0FE93C2C56}" destId="{4CB25002-BDF0-49D6-8128-BEDA437726B0}" srcOrd="2" destOrd="0" parTransId="{2C6DAA3E-ECA5-4A07-A329-73D0195CF6BF}" sibTransId="{9D7CDCDC-1985-46D9-8D09-F0F2EBA8208D}"/>
    <dgm:cxn modelId="{AD02D881-4364-4267-A434-FA695135E137}" type="presOf" srcId="{AF0E2BD0-54A1-43D8-916F-757954DF7AA7}" destId="{0CE7A3E4-6FB3-4951-AF57-975B7BF9AABB}" srcOrd="0" destOrd="0" presId="urn:microsoft.com/office/officeart/2005/8/layout/default"/>
    <dgm:cxn modelId="{2BF78494-4BA9-4EC4-B738-66B38BD1CF4C}" srcId="{E9270603-40F7-455F-AA37-2A0FE93C2C56}" destId="{0A4BF71F-FB13-4D43-9465-04674B31393A}" srcOrd="5" destOrd="0" parTransId="{85FE2E48-8E16-4CD4-9EB5-D819BD35CE79}" sibTransId="{AB21A52C-EFB1-4580-A1BA-6CEF94A6E4CD}"/>
    <dgm:cxn modelId="{C69A12B0-F370-4BEB-9B1E-7BD8EA578A01}" type="presOf" srcId="{0A4BF71F-FB13-4D43-9465-04674B31393A}" destId="{EE2E785A-1FBC-4312-9BFD-CBE2B00ACD72}" srcOrd="0" destOrd="0" presId="urn:microsoft.com/office/officeart/2005/8/layout/default"/>
    <dgm:cxn modelId="{45B382B4-C049-4B7D-8686-4FAD77075742}" srcId="{E9270603-40F7-455F-AA37-2A0FE93C2C56}" destId="{951570ED-CE64-47FE-856A-6945817A2A19}" srcOrd="1" destOrd="0" parTransId="{ED4973AB-AAA8-4516-B7B3-52E6D17F32A2}" sibTransId="{6CC453C7-8ACD-40DF-8D86-44725B8B0D88}"/>
    <dgm:cxn modelId="{29EE33BB-CB4D-432F-BB94-5344DBA43F14}" type="presOf" srcId="{4CB25002-BDF0-49D6-8128-BEDA437726B0}" destId="{71116BD8-3A75-441E-9441-1A3FA0F23BE6}" srcOrd="0" destOrd="0" presId="urn:microsoft.com/office/officeart/2005/8/layout/default"/>
    <dgm:cxn modelId="{F27683C4-492A-4535-88E3-91CA2F92DC26}" type="presOf" srcId="{57EDB291-BAD2-4D2C-8AB5-E78BB52F680F}" destId="{751723C9-5FC0-4C60-B1FC-B54EF4675331}" srcOrd="0" destOrd="0" presId="urn:microsoft.com/office/officeart/2005/8/layout/default"/>
    <dgm:cxn modelId="{AA35B4D1-991F-4127-9F33-84712C629124}" srcId="{E9270603-40F7-455F-AA37-2A0FE93C2C56}" destId="{6B33F4B7-027A-4B1A-B324-34E79E55944C}" srcOrd="3" destOrd="0" parTransId="{88AA826B-AC63-442A-8060-B8BFFE460DD2}" sibTransId="{A8D6C30B-3B42-44B0-8309-532D3BB4B23E}"/>
    <dgm:cxn modelId="{EC9497D4-F52F-40A2-A154-9AA6FAEF76F9}" srcId="{E9270603-40F7-455F-AA37-2A0FE93C2C56}" destId="{AF0E2BD0-54A1-43D8-916F-757954DF7AA7}" srcOrd="6" destOrd="0" parTransId="{59F59ABA-3EFB-4F90-9979-7AF63F19CEE6}" sibTransId="{9AC10FAC-2F3C-442D-A5B8-23466E0000EF}"/>
    <dgm:cxn modelId="{985511EF-C170-45A6-9A5B-11215EBC4EB0}" type="presOf" srcId="{E9270603-40F7-455F-AA37-2A0FE93C2C56}" destId="{2A7238C2-9FBC-407A-91C7-F8014D26F92A}" srcOrd="0" destOrd="0" presId="urn:microsoft.com/office/officeart/2005/8/layout/default"/>
    <dgm:cxn modelId="{792FCA21-B241-4C90-B6D7-7B0F51C4EB73}" type="presParOf" srcId="{2A7238C2-9FBC-407A-91C7-F8014D26F92A}" destId="{D24EF5F3-5824-46FA-8245-93D4F13245D1}" srcOrd="0" destOrd="0" presId="urn:microsoft.com/office/officeart/2005/8/layout/default"/>
    <dgm:cxn modelId="{379AEE2A-976A-47B3-94F7-535C93E5AFF1}" type="presParOf" srcId="{2A7238C2-9FBC-407A-91C7-F8014D26F92A}" destId="{CF160F8F-02F8-4F95-8716-458B5E3D4DA4}" srcOrd="1" destOrd="0" presId="urn:microsoft.com/office/officeart/2005/8/layout/default"/>
    <dgm:cxn modelId="{A94361B6-5A74-491E-A717-8A7438ABCE9C}" type="presParOf" srcId="{2A7238C2-9FBC-407A-91C7-F8014D26F92A}" destId="{E19B60F9-E67F-4055-A966-1BB490E690BA}" srcOrd="2" destOrd="0" presId="urn:microsoft.com/office/officeart/2005/8/layout/default"/>
    <dgm:cxn modelId="{A9AA25EF-5CA3-4624-855B-C8DB1EBAB74B}" type="presParOf" srcId="{2A7238C2-9FBC-407A-91C7-F8014D26F92A}" destId="{4246D573-4F08-47F7-B019-3D4D85DB113D}" srcOrd="3" destOrd="0" presId="urn:microsoft.com/office/officeart/2005/8/layout/default"/>
    <dgm:cxn modelId="{A24A7437-827E-4539-926F-64AACB5DDD06}" type="presParOf" srcId="{2A7238C2-9FBC-407A-91C7-F8014D26F92A}" destId="{71116BD8-3A75-441E-9441-1A3FA0F23BE6}" srcOrd="4" destOrd="0" presId="urn:microsoft.com/office/officeart/2005/8/layout/default"/>
    <dgm:cxn modelId="{F39A11A8-81F9-4141-AAB8-0D2D50B4A1E3}" type="presParOf" srcId="{2A7238C2-9FBC-407A-91C7-F8014D26F92A}" destId="{9F1D27B5-D1A3-49E4-80EB-07F096407CDD}" srcOrd="5" destOrd="0" presId="urn:microsoft.com/office/officeart/2005/8/layout/default"/>
    <dgm:cxn modelId="{AE7EE5B2-E49A-4194-BE6F-100506108EDE}" type="presParOf" srcId="{2A7238C2-9FBC-407A-91C7-F8014D26F92A}" destId="{05BAB4CB-042C-478D-AACC-7F189C3B2355}" srcOrd="6" destOrd="0" presId="urn:microsoft.com/office/officeart/2005/8/layout/default"/>
    <dgm:cxn modelId="{90D019A4-0B91-4B28-8280-9838A597DB99}" type="presParOf" srcId="{2A7238C2-9FBC-407A-91C7-F8014D26F92A}" destId="{66382D6E-A903-49D0-B3EF-75185CF9880B}" srcOrd="7" destOrd="0" presId="urn:microsoft.com/office/officeart/2005/8/layout/default"/>
    <dgm:cxn modelId="{F823EF49-846D-497F-BA52-91A4A9A65AA7}" type="presParOf" srcId="{2A7238C2-9FBC-407A-91C7-F8014D26F92A}" destId="{751723C9-5FC0-4C60-B1FC-B54EF4675331}" srcOrd="8" destOrd="0" presId="urn:microsoft.com/office/officeart/2005/8/layout/default"/>
    <dgm:cxn modelId="{6FE562C0-DA62-4B8D-A368-998A4662ECEB}" type="presParOf" srcId="{2A7238C2-9FBC-407A-91C7-F8014D26F92A}" destId="{2C9AF5F9-3202-4654-802E-C9080753D45C}" srcOrd="9" destOrd="0" presId="urn:microsoft.com/office/officeart/2005/8/layout/default"/>
    <dgm:cxn modelId="{DFABDF23-BD52-4D47-BEE9-323F56C21522}" type="presParOf" srcId="{2A7238C2-9FBC-407A-91C7-F8014D26F92A}" destId="{EE2E785A-1FBC-4312-9BFD-CBE2B00ACD72}" srcOrd="10" destOrd="0" presId="urn:microsoft.com/office/officeart/2005/8/layout/default"/>
    <dgm:cxn modelId="{75928575-F2A5-4470-B6B4-97AB097BD5F5}" type="presParOf" srcId="{2A7238C2-9FBC-407A-91C7-F8014D26F92A}" destId="{773ACD39-AF1F-4FC4-978C-F3FFF0EEC338}" srcOrd="11" destOrd="0" presId="urn:microsoft.com/office/officeart/2005/8/layout/default"/>
    <dgm:cxn modelId="{3FC55898-0406-4336-A577-112B3574F457}" type="presParOf" srcId="{2A7238C2-9FBC-407A-91C7-F8014D26F92A}" destId="{0CE7A3E4-6FB3-4951-AF57-975B7BF9AABB}"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4EF5F3-5824-46FA-8245-93D4F13245D1}">
      <dsp:nvSpPr>
        <dsp:cNvPr id="0" name=""/>
        <dsp:cNvSpPr/>
      </dsp:nvSpPr>
      <dsp:spPr>
        <a:xfrm>
          <a:off x="3164" y="544067"/>
          <a:ext cx="2510156" cy="1506093"/>
        </a:xfrm>
        <a:prstGeom prst="rect">
          <a:avLst/>
        </a:prstGeom>
        <a:solidFill>
          <a:srgbClr val="E8E8E8">
            <a:lumMod val="90000"/>
          </a:srgbClr>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Segoe UI" panose="020B0502040204020203" pitchFamily="34" charset="0"/>
              <a:cs typeface="Segoe UI" panose="020B0502040204020203" pitchFamily="34" charset="0"/>
            </a:rPr>
            <a:t>Internationally recognised, gold standard, national benchmarking instrument for LGBTQ+ workplace inclusion in Australia.</a:t>
          </a:r>
          <a:endParaRPr lang="en-AU" sz="1400" kern="1200" dirty="0">
            <a:solidFill>
              <a:sysClr val="windowText" lastClr="000000"/>
            </a:solidFill>
            <a:latin typeface="Segoe  "/>
            <a:ea typeface="+mn-ea"/>
            <a:cs typeface="+mn-cs"/>
          </a:endParaRPr>
        </a:p>
      </dsp:txBody>
      <dsp:txXfrm>
        <a:off x="3164" y="544067"/>
        <a:ext cx="2510156" cy="1506093"/>
      </dsp:txXfrm>
    </dsp:sp>
    <dsp:sp modelId="{E19B60F9-E67F-4055-A966-1BB490E690BA}">
      <dsp:nvSpPr>
        <dsp:cNvPr id="0" name=""/>
        <dsp:cNvSpPr/>
      </dsp:nvSpPr>
      <dsp:spPr>
        <a:xfrm>
          <a:off x="2764335" y="544067"/>
          <a:ext cx="2510156" cy="1506093"/>
        </a:xfrm>
        <a:prstGeom prst="rect">
          <a:avLst/>
        </a:prstGeom>
        <a:solidFill>
          <a:srgbClr val="E8E8E8">
            <a:lumMod val="90000"/>
          </a:srgbClr>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Segoe UI" panose="020B0502040204020203" pitchFamily="34" charset="0"/>
              <a:cs typeface="Segoe UI" panose="020B0502040204020203" pitchFamily="34" charset="0"/>
            </a:rPr>
            <a:t>Evidence-based instrument assessing each submission against a comprehensive rubric, enabling the determination of current and leading practice, annually.</a:t>
          </a:r>
          <a:endParaRPr lang="en-AU" sz="1400" kern="1200" dirty="0">
            <a:solidFill>
              <a:sysClr val="windowText" lastClr="000000"/>
            </a:solidFill>
            <a:latin typeface="Segoe  "/>
            <a:ea typeface="+mn-ea"/>
            <a:cs typeface="+mn-cs"/>
          </a:endParaRPr>
        </a:p>
      </dsp:txBody>
      <dsp:txXfrm>
        <a:off x="2764335" y="544067"/>
        <a:ext cx="2510156" cy="1506093"/>
      </dsp:txXfrm>
    </dsp:sp>
    <dsp:sp modelId="{71116BD8-3A75-441E-9441-1A3FA0F23BE6}">
      <dsp:nvSpPr>
        <dsp:cNvPr id="0" name=""/>
        <dsp:cNvSpPr/>
      </dsp:nvSpPr>
      <dsp:spPr>
        <a:xfrm>
          <a:off x="5525507" y="544067"/>
          <a:ext cx="2510156" cy="1506093"/>
        </a:xfrm>
        <a:prstGeom prst="rect">
          <a:avLst/>
        </a:prstGeom>
        <a:solidFill>
          <a:srgbClr val="E8E8E8">
            <a:lumMod val="90000"/>
          </a:srgbClr>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ysClr val="windowText" lastClr="000000"/>
              </a:solidFill>
              <a:latin typeface="Segoe  "/>
              <a:ea typeface="+mn-ea"/>
              <a:cs typeface="+mn-cs"/>
            </a:rPr>
            <a:t>Measures progress on internal initiatives validated by external, independent and confidential assessment.</a:t>
          </a:r>
          <a:endParaRPr lang="en-AU" sz="1400" kern="1200" dirty="0">
            <a:solidFill>
              <a:sysClr val="windowText" lastClr="000000"/>
            </a:solidFill>
            <a:latin typeface="Segoe  "/>
            <a:ea typeface="+mn-ea"/>
            <a:cs typeface="+mn-cs"/>
          </a:endParaRPr>
        </a:p>
        <a:p>
          <a:pPr marL="0" lvl="0" indent="0" algn="ctr" defTabSz="622300">
            <a:lnSpc>
              <a:spcPct val="90000"/>
            </a:lnSpc>
            <a:spcBef>
              <a:spcPct val="0"/>
            </a:spcBef>
            <a:spcAft>
              <a:spcPct val="35000"/>
            </a:spcAft>
            <a:buNone/>
          </a:pPr>
          <a:endParaRPr lang="en-AU" sz="1400" kern="1200" dirty="0">
            <a:solidFill>
              <a:sysClr val="windowText" lastClr="000000"/>
            </a:solidFill>
            <a:latin typeface="Segoe  "/>
            <a:ea typeface="+mn-ea"/>
            <a:cs typeface="+mn-cs"/>
          </a:endParaRPr>
        </a:p>
      </dsp:txBody>
      <dsp:txXfrm>
        <a:off x="5525507" y="544067"/>
        <a:ext cx="2510156" cy="1506093"/>
      </dsp:txXfrm>
    </dsp:sp>
    <dsp:sp modelId="{05BAB4CB-042C-478D-AACC-7F189C3B2355}">
      <dsp:nvSpPr>
        <dsp:cNvPr id="0" name=""/>
        <dsp:cNvSpPr/>
      </dsp:nvSpPr>
      <dsp:spPr>
        <a:xfrm>
          <a:off x="8286679" y="544067"/>
          <a:ext cx="2510156" cy="1506093"/>
        </a:xfrm>
        <a:prstGeom prst="rect">
          <a:avLst/>
        </a:prstGeom>
        <a:solidFill>
          <a:srgbClr val="E8E8E8">
            <a:lumMod val="90000"/>
          </a:srgbClr>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Segoe UI" panose="020B0502040204020203" pitchFamily="34" charset="0"/>
              <a:cs typeface="Segoe UI" panose="020B0502040204020203" pitchFamily="34" charset="0"/>
            </a:rPr>
            <a:t>Benchmarks work against industry, sector and other employers within the same tier, size and more.</a:t>
          </a:r>
          <a:endParaRPr lang="en-AU" sz="1400" kern="1200" dirty="0">
            <a:solidFill>
              <a:sysClr val="windowText" lastClr="000000"/>
            </a:solidFill>
            <a:latin typeface="Segoe  "/>
            <a:ea typeface="+mn-ea"/>
            <a:cs typeface="+mn-cs"/>
          </a:endParaRPr>
        </a:p>
      </dsp:txBody>
      <dsp:txXfrm>
        <a:off x="8286679" y="544067"/>
        <a:ext cx="2510156" cy="1506093"/>
      </dsp:txXfrm>
    </dsp:sp>
    <dsp:sp modelId="{751723C9-5FC0-4C60-B1FC-B54EF4675331}">
      <dsp:nvSpPr>
        <dsp:cNvPr id="0" name=""/>
        <dsp:cNvSpPr/>
      </dsp:nvSpPr>
      <dsp:spPr>
        <a:xfrm>
          <a:off x="1383750" y="2301176"/>
          <a:ext cx="2510156" cy="1506093"/>
        </a:xfrm>
        <a:prstGeom prst="rect">
          <a:avLst/>
        </a:prstGeom>
        <a:solidFill>
          <a:srgbClr val="E8E8E8">
            <a:lumMod val="90000"/>
          </a:srgbClr>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Segoe UI" panose="020B0502040204020203" pitchFamily="34" charset="0"/>
              <a:cs typeface="Segoe UI" panose="020B0502040204020203" pitchFamily="34" charset="0"/>
            </a:rPr>
            <a:t>Valuable input into strategy and planning for HR and diversity professionals.</a:t>
          </a:r>
          <a:endParaRPr lang="en-AU" sz="1400" kern="1200" dirty="0">
            <a:solidFill>
              <a:sysClr val="windowText" lastClr="000000"/>
            </a:solidFill>
            <a:latin typeface="Segoe  "/>
            <a:ea typeface="+mn-ea"/>
            <a:cs typeface="+mn-cs"/>
          </a:endParaRPr>
        </a:p>
      </dsp:txBody>
      <dsp:txXfrm>
        <a:off x="1383750" y="2301176"/>
        <a:ext cx="2510156" cy="1506093"/>
      </dsp:txXfrm>
    </dsp:sp>
    <dsp:sp modelId="{EE2E785A-1FBC-4312-9BFD-CBE2B00ACD72}">
      <dsp:nvSpPr>
        <dsp:cNvPr id="0" name=""/>
        <dsp:cNvSpPr/>
      </dsp:nvSpPr>
      <dsp:spPr>
        <a:xfrm>
          <a:off x="4144921" y="2301176"/>
          <a:ext cx="2510156" cy="1506093"/>
        </a:xfrm>
        <a:prstGeom prst="rect">
          <a:avLst/>
        </a:prstGeom>
        <a:solidFill>
          <a:srgbClr val="E8E8E8">
            <a:lumMod val="90000"/>
          </a:srgbClr>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ysClr val="windowText" lastClr="000000"/>
              </a:solidFill>
              <a:latin typeface="Segoe  "/>
              <a:ea typeface="+mn-ea"/>
              <a:cs typeface="+mn-cs"/>
            </a:rPr>
            <a:t>Optional opportunity to participate in a Survey with comprehensive high-level results distributed to your organisation.</a:t>
          </a:r>
          <a:endParaRPr lang="en-AU" sz="1400" kern="1200" dirty="0">
            <a:solidFill>
              <a:sysClr val="windowText" lastClr="000000"/>
            </a:solidFill>
            <a:latin typeface="Segoe  "/>
            <a:ea typeface="+mn-ea"/>
            <a:cs typeface="+mn-cs"/>
          </a:endParaRPr>
        </a:p>
      </dsp:txBody>
      <dsp:txXfrm>
        <a:off x="4144921" y="2301176"/>
        <a:ext cx="2510156" cy="1506093"/>
      </dsp:txXfrm>
    </dsp:sp>
    <dsp:sp modelId="{0CE7A3E4-6FB3-4951-AF57-975B7BF9AABB}">
      <dsp:nvSpPr>
        <dsp:cNvPr id="0" name=""/>
        <dsp:cNvSpPr/>
      </dsp:nvSpPr>
      <dsp:spPr>
        <a:xfrm>
          <a:off x="6906093" y="2301176"/>
          <a:ext cx="2510156" cy="1506093"/>
        </a:xfrm>
        <a:prstGeom prst="rect">
          <a:avLst/>
        </a:prstGeom>
        <a:solidFill>
          <a:srgbClr val="E8E8E8">
            <a:lumMod val="90000"/>
          </a:srgbClr>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ysClr val="windowText" lastClr="000000"/>
              </a:solidFill>
              <a:latin typeface="Segoe  "/>
              <a:ea typeface="+mn-ea"/>
              <a:cs typeface="+mn-cs"/>
            </a:rPr>
            <a:t>Developed and assessed by Australia’s not-for-profit organisational support program for LGBTQ+ inclusion.</a:t>
          </a:r>
        </a:p>
      </dsp:txBody>
      <dsp:txXfrm>
        <a:off x="6906093" y="2301176"/>
        <a:ext cx="2510156" cy="150609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3CED3B-6378-20C7-484B-4E3819407C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a:extLst>
              <a:ext uri="{FF2B5EF4-FFF2-40B4-BE49-F238E27FC236}">
                <a16:creationId xmlns:a16="http://schemas.microsoft.com/office/drawing/2014/main" id="{A2774F6C-849F-AFA7-2BED-6B788F2EE64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6AA961-62AA-4108-B928-19C40E003836}" type="datetimeFigureOut">
              <a:rPr lang="en-AU" smtClean="0"/>
              <a:t>27/05/2025</a:t>
            </a:fld>
            <a:endParaRPr lang="en-AU" dirty="0"/>
          </a:p>
        </p:txBody>
      </p:sp>
      <p:sp>
        <p:nvSpPr>
          <p:cNvPr id="4" name="Footer Placeholder 3">
            <a:extLst>
              <a:ext uri="{FF2B5EF4-FFF2-40B4-BE49-F238E27FC236}">
                <a16:creationId xmlns:a16="http://schemas.microsoft.com/office/drawing/2014/main" id="{17CD9E97-15C9-5D1F-D22D-8A7A823D14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Tree>
    <p:extLst>
      <p:ext uri="{BB962C8B-B14F-4D97-AF65-F5344CB8AC3E}">
        <p14:creationId xmlns:p14="http://schemas.microsoft.com/office/powerpoint/2010/main" val="28987096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984633" y="142105"/>
            <a:ext cx="2888734" cy="1624913"/>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210065" y="1901353"/>
            <a:ext cx="6549081" cy="695844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3F3948-EAA2-45B6-A2DF-077C7575DAFC}" type="slidenum">
              <a:rPr lang="en-AU" smtClean="0"/>
              <a:t>‹#›</a:t>
            </a:fld>
            <a:endParaRPr lang="en-AU" dirty="0"/>
          </a:p>
        </p:txBody>
      </p:sp>
    </p:spTree>
    <p:extLst>
      <p:ext uri="{BB962C8B-B14F-4D97-AF65-F5344CB8AC3E}">
        <p14:creationId xmlns:p14="http://schemas.microsoft.com/office/powerpoint/2010/main" val="2122224612"/>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400" kern="1200">
        <a:solidFill>
          <a:schemeClr val="tx1"/>
        </a:solidFill>
        <a:latin typeface="Segoe UI" panose="020B0502040204020203" pitchFamily="34" charset="0"/>
        <a:ea typeface="+mn-ea"/>
        <a:cs typeface="Segoe UI" panose="020B0502040204020203" pitchFamily="34" charset="0"/>
      </a:defRPr>
    </a:lvl2pPr>
    <a:lvl3pPr marL="914400" algn="l" defTabSz="914400" rtl="0" eaLnBrk="1" latinLnBrk="0" hangingPunct="1">
      <a:defRPr sz="1400" kern="1200">
        <a:solidFill>
          <a:schemeClr val="tx1"/>
        </a:solidFill>
        <a:latin typeface="Segoe UI" panose="020B0502040204020203" pitchFamily="34" charset="0"/>
        <a:ea typeface="+mn-ea"/>
        <a:cs typeface="Segoe UI" panose="020B0502040204020203" pitchFamily="34" charset="0"/>
      </a:defRPr>
    </a:lvl3pPr>
    <a:lvl4pPr marL="1371600" algn="l" defTabSz="914400" rtl="0" eaLnBrk="1" latinLnBrk="0" hangingPunct="1">
      <a:defRPr sz="1400" kern="1200">
        <a:solidFill>
          <a:schemeClr val="tx1"/>
        </a:solidFill>
        <a:latin typeface="Segoe UI" panose="020B0502040204020203" pitchFamily="34" charset="0"/>
        <a:ea typeface="+mn-ea"/>
        <a:cs typeface="Segoe UI" panose="020B0502040204020203" pitchFamily="34" charset="0"/>
      </a:defRPr>
    </a:lvl4pPr>
    <a:lvl5pPr marL="1828800" algn="l" defTabSz="914400" rtl="0" eaLnBrk="1" latinLnBrk="0" hangingPunct="1">
      <a:defRPr sz="1400" kern="1200">
        <a:solidFill>
          <a:schemeClr val="tx1"/>
        </a:solidFill>
        <a:latin typeface="Segoe UI" panose="020B0502040204020203" pitchFamily="34" charset="0"/>
        <a:ea typeface="+mn-ea"/>
        <a:cs typeface="Segoe UI" panose="020B0502040204020203"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D8EBE-902E-1657-43D4-F60F8AAA60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759B7B-7B21-D122-C242-084D51080A83}"/>
              </a:ext>
            </a:extLst>
          </p:cNvPr>
          <p:cNvSpPr>
            <a:spLocks noGrp="1" noRot="1" noChangeAspect="1"/>
          </p:cNvSpPr>
          <p:nvPr>
            <p:ph type="sldImg"/>
          </p:nvPr>
        </p:nvSpPr>
        <p:spPr>
          <a:xfrm>
            <a:off x="1985963" y="142875"/>
            <a:ext cx="2886075" cy="1624013"/>
          </a:xfrm>
        </p:spPr>
      </p:sp>
      <p:sp>
        <p:nvSpPr>
          <p:cNvPr id="3" name="Notes Placeholder 2">
            <a:extLst>
              <a:ext uri="{FF2B5EF4-FFF2-40B4-BE49-F238E27FC236}">
                <a16:creationId xmlns:a16="http://schemas.microsoft.com/office/drawing/2014/main" id="{151AA5D2-89B8-2CCD-0FE4-CA5F3AD762E6}"/>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929B0BD5-CFB5-AD2F-E962-9C96692F3489}"/>
              </a:ext>
            </a:extLst>
          </p:cNvPr>
          <p:cNvSpPr>
            <a:spLocks noGrp="1"/>
          </p:cNvSpPr>
          <p:nvPr>
            <p:ph type="sldNum" sz="quarter" idx="5"/>
          </p:nvPr>
        </p:nvSpPr>
        <p:spPr/>
        <p:txBody>
          <a:bodyPr/>
          <a:lstStyle/>
          <a:p>
            <a:fld id="{133F3948-EAA2-45B6-A2DF-077C7575DAFC}" type="slidenum">
              <a:rPr lang="en-AU" smtClean="0"/>
              <a:t>1</a:t>
            </a:fld>
            <a:endParaRPr lang="en-AU" dirty="0"/>
          </a:p>
        </p:txBody>
      </p:sp>
    </p:spTree>
    <p:extLst>
      <p:ext uri="{BB962C8B-B14F-4D97-AF65-F5344CB8AC3E}">
        <p14:creationId xmlns:p14="http://schemas.microsoft.com/office/powerpoint/2010/main" val="2749529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D6780-39AA-FB88-DEB2-36FFA9795B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20869A-0FD3-902E-A87C-2C50ED5D84C9}"/>
              </a:ext>
            </a:extLst>
          </p:cNvPr>
          <p:cNvSpPr>
            <a:spLocks noGrp="1" noRot="1" noChangeAspect="1"/>
          </p:cNvSpPr>
          <p:nvPr>
            <p:ph type="sldImg"/>
          </p:nvPr>
        </p:nvSpPr>
        <p:spPr>
          <a:xfrm>
            <a:off x="1985963" y="296863"/>
            <a:ext cx="2886075" cy="1624012"/>
          </a:xfrm>
        </p:spPr>
      </p:sp>
      <p:sp>
        <p:nvSpPr>
          <p:cNvPr id="3" name="Notes Placeholder 2">
            <a:extLst>
              <a:ext uri="{FF2B5EF4-FFF2-40B4-BE49-F238E27FC236}">
                <a16:creationId xmlns:a16="http://schemas.microsoft.com/office/drawing/2014/main" id="{1311091D-DE2D-EE66-E891-140D30EB0C44}"/>
              </a:ext>
            </a:extLst>
          </p:cNvPr>
          <p:cNvSpPr>
            <a:spLocks noGrp="1"/>
          </p:cNvSpPr>
          <p:nvPr>
            <p:ph type="body" idx="1"/>
          </p:nvPr>
        </p:nvSpPr>
        <p:spPr>
          <a:xfrm>
            <a:off x="234778" y="2063579"/>
            <a:ext cx="6400800" cy="6783860"/>
          </a:xfrm>
        </p:spPr>
        <p:txBody>
          <a:bodyPr/>
          <a:lstStyle/>
          <a:p>
            <a:endParaRPr lang="en-GB" sz="1400" dirty="0"/>
          </a:p>
        </p:txBody>
      </p:sp>
      <p:sp>
        <p:nvSpPr>
          <p:cNvPr id="4" name="Slide Number Placeholder 3">
            <a:extLst>
              <a:ext uri="{FF2B5EF4-FFF2-40B4-BE49-F238E27FC236}">
                <a16:creationId xmlns:a16="http://schemas.microsoft.com/office/drawing/2014/main" id="{7C2AD75E-6C5D-FDA9-1543-199BA09AC71E}"/>
              </a:ext>
            </a:extLst>
          </p:cNvPr>
          <p:cNvSpPr>
            <a:spLocks noGrp="1"/>
          </p:cNvSpPr>
          <p:nvPr>
            <p:ph type="sldNum" sz="quarter" idx="5"/>
          </p:nvPr>
        </p:nvSpPr>
        <p:spPr/>
        <p:txBody>
          <a:bodyPr/>
          <a:lstStyle/>
          <a:p>
            <a:fld id="{133F3948-EAA2-45B6-A2DF-077C7575DAFC}" type="slidenum">
              <a:rPr lang="en-AU" smtClean="0"/>
              <a:t>10</a:t>
            </a:fld>
            <a:endParaRPr lang="en-AU" dirty="0"/>
          </a:p>
        </p:txBody>
      </p:sp>
    </p:spTree>
    <p:extLst>
      <p:ext uri="{BB962C8B-B14F-4D97-AF65-F5344CB8AC3E}">
        <p14:creationId xmlns:p14="http://schemas.microsoft.com/office/powerpoint/2010/main" val="3480929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AFD02-C85E-938B-9652-1B9367AB4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8278EB-BB8E-5A51-73F4-89C18A1010D9}"/>
              </a:ext>
            </a:extLst>
          </p:cNvPr>
          <p:cNvSpPr>
            <a:spLocks noGrp="1" noRot="1" noChangeAspect="1"/>
          </p:cNvSpPr>
          <p:nvPr>
            <p:ph type="sldImg"/>
          </p:nvPr>
        </p:nvSpPr>
        <p:spPr>
          <a:xfrm>
            <a:off x="1985963" y="296863"/>
            <a:ext cx="2886075" cy="1624012"/>
          </a:xfrm>
        </p:spPr>
      </p:sp>
      <p:sp>
        <p:nvSpPr>
          <p:cNvPr id="3" name="Notes Placeholder 2">
            <a:extLst>
              <a:ext uri="{FF2B5EF4-FFF2-40B4-BE49-F238E27FC236}">
                <a16:creationId xmlns:a16="http://schemas.microsoft.com/office/drawing/2014/main" id="{161B3548-6E98-2C02-9C60-51F76D78C393}"/>
              </a:ext>
            </a:extLst>
          </p:cNvPr>
          <p:cNvSpPr>
            <a:spLocks noGrp="1"/>
          </p:cNvSpPr>
          <p:nvPr>
            <p:ph type="body" idx="1"/>
          </p:nvPr>
        </p:nvSpPr>
        <p:spPr>
          <a:xfrm>
            <a:off x="234778" y="2063579"/>
            <a:ext cx="6400800" cy="6783860"/>
          </a:xfrm>
        </p:spPr>
        <p:txBody>
          <a:bodyPr/>
          <a:lstStyle/>
          <a:p>
            <a:endParaRPr lang="en-GB" sz="1400" dirty="0"/>
          </a:p>
        </p:txBody>
      </p:sp>
      <p:sp>
        <p:nvSpPr>
          <p:cNvPr id="4" name="Slide Number Placeholder 3">
            <a:extLst>
              <a:ext uri="{FF2B5EF4-FFF2-40B4-BE49-F238E27FC236}">
                <a16:creationId xmlns:a16="http://schemas.microsoft.com/office/drawing/2014/main" id="{B41E96D4-07D3-269C-8311-D2A3632E2265}"/>
              </a:ext>
            </a:extLst>
          </p:cNvPr>
          <p:cNvSpPr>
            <a:spLocks noGrp="1"/>
          </p:cNvSpPr>
          <p:nvPr>
            <p:ph type="sldNum" sz="quarter" idx="5"/>
          </p:nvPr>
        </p:nvSpPr>
        <p:spPr/>
        <p:txBody>
          <a:bodyPr/>
          <a:lstStyle/>
          <a:p>
            <a:fld id="{133F3948-EAA2-45B6-A2DF-077C7575DAFC}" type="slidenum">
              <a:rPr lang="en-AU" smtClean="0"/>
              <a:t>11</a:t>
            </a:fld>
            <a:endParaRPr lang="en-AU" dirty="0"/>
          </a:p>
        </p:txBody>
      </p:sp>
    </p:spTree>
    <p:extLst>
      <p:ext uri="{BB962C8B-B14F-4D97-AF65-F5344CB8AC3E}">
        <p14:creationId xmlns:p14="http://schemas.microsoft.com/office/powerpoint/2010/main" val="745143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0612D-0AE6-F3B6-C7F1-9F0623C047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2B9F90-6E0F-969A-0C56-2E8669BDE77B}"/>
              </a:ext>
            </a:extLst>
          </p:cNvPr>
          <p:cNvSpPr>
            <a:spLocks noGrp="1" noRot="1" noChangeAspect="1"/>
          </p:cNvSpPr>
          <p:nvPr>
            <p:ph type="sldImg"/>
          </p:nvPr>
        </p:nvSpPr>
        <p:spPr>
          <a:xfrm>
            <a:off x="1985963" y="296863"/>
            <a:ext cx="2886075" cy="1624012"/>
          </a:xfrm>
        </p:spPr>
      </p:sp>
      <p:sp>
        <p:nvSpPr>
          <p:cNvPr id="3" name="Notes Placeholder 2">
            <a:extLst>
              <a:ext uri="{FF2B5EF4-FFF2-40B4-BE49-F238E27FC236}">
                <a16:creationId xmlns:a16="http://schemas.microsoft.com/office/drawing/2014/main" id="{CAC36AC7-C2BE-0A66-795B-34908BBE1C7E}"/>
              </a:ext>
            </a:extLst>
          </p:cNvPr>
          <p:cNvSpPr>
            <a:spLocks noGrp="1"/>
          </p:cNvSpPr>
          <p:nvPr>
            <p:ph type="body" idx="1"/>
          </p:nvPr>
        </p:nvSpPr>
        <p:spPr>
          <a:xfrm>
            <a:off x="234778" y="2063579"/>
            <a:ext cx="6400800" cy="6783860"/>
          </a:xfrm>
        </p:spPr>
        <p:txBody>
          <a:bodyPr/>
          <a:lstStyle/>
          <a:p>
            <a:endParaRPr lang="en-GB" sz="1400" dirty="0"/>
          </a:p>
        </p:txBody>
      </p:sp>
      <p:sp>
        <p:nvSpPr>
          <p:cNvPr id="4" name="Slide Number Placeholder 3">
            <a:extLst>
              <a:ext uri="{FF2B5EF4-FFF2-40B4-BE49-F238E27FC236}">
                <a16:creationId xmlns:a16="http://schemas.microsoft.com/office/drawing/2014/main" id="{17940977-2D17-206C-0044-EBF6C641E86D}"/>
              </a:ext>
            </a:extLst>
          </p:cNvPr>
          <p:cNvSpPr>
            <a:spLocks noGrp="1"/>
          </p:cNvSpPr>
          <p:nvPr>
            <p:ph type="sldNum" sz="quarter" idx="5"/>
          </p:nvPr>
        </p:nvSpPr>
        <p:spPr/>
        <p:txBody>
          <a:bodyPr/>
          <a:lstStyle/>
          <a:p>
            <a:fld id="{133F3948-EAA2-45B6-A2DF-077C7575DAFC}" type="slidenum">
              <a:rPr lang="en-AU" smtClean="0"/>
              <a:t>12</a:t>
            </a:fld>
            <a:endParaRPr lang="en-AU" dirty="0"/>
          </a:p>
        </p:txBody>
      </p:sp>
    </p:spTree>
    <p:extLst>
      <p:ext uri="{BB962C8B-B14F-4D97-AF65-F5344CB8AC3E}">
        <p14:creationId xmlns:p14="http://schemas.microsoft.com/office/powerpoint/2010/main" val="3316172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F9F92-506B-A28B-4B80-90F5BFA34D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E35B9E-13DF-1BCB-6FD5-19B68016C218}"/>
              </a:ext>
            </a:extLst>
          </p:cNvPr>
          <p:cNvSpPr>
            <a:spLocks noGrp="1" noRot="1" noChangeAspect="1"/>
          </p:cNvSpPr>
          <p:nvPr>
            <p:ph type="sldImg"/>
          </p:nvPr>
        </p:nvSpPr>
        <p:spPr>
          <a:xfrm>
            <a:off x="1985963" y="296863"/>
            <a:ext cx="2886075" cy="1624012"/>
          </a:xfrm>
        </p:spPr>
      </p:sp>
      <p:sp>
        <p:nvSpPr>
          <p:cNvPr id="3" name="Notes Placeholder 2">
            <a:extLst>
              <a:ext uri="{FF2B5EF4-FFF2-40B4-BE49-F238E27FC236}">
                <a16:creationId xmlns:a16="http://schemas.microsoft.com/office/drawing/2014/main" id="{B8F33C5C-20E7-0237-1554-63EE0EF37B3D}"/>
              </a:ext>
            </a:extLst>
          </p:cNvPr>
          <p:cNvSpPr>
            <a:spLocks noGrp="1"/>
          </p:cNvSpPr>
          <p:nvPr>
            <p:ph type="body" idx="1"/>
          </p:nvPr>
        </p:nvSpPr>
        <p:spPr>
          <a:xfrm>
            <a:off x="234778" y="2063579"/>
            <a:ext cx="6400800" cy="6783860"/>
          </a:xfrm>
        </p:spPr>
        <p:txBody>
          <a:bodyPr/>
          <a:lstStyle/>
          <a:p>
            <a:endParaRPr lang="en-GB" sz="1400" dirty="0"/>
          </a:p>
        </p:txBody>
      </p:sp>
      <p:sp>
        <p:nvSpPr>
          <p:cNvPr id="4" name="Slide Number Placeholder 3">
            <a:extLst>
              <a:ext uri="{FF2B5EF4-FFF2-40B4-BE49-F238E27FC236}">
                <a16:creationId xmlns:a16="http://schemas.microsoft.com/office/drawing/2014/main" id="{443B3AD4-D398-0D13-50D3-1461C3A29B29}"/>
              </a:ext>
            </a:extLst>
          </p:cNvPr>
          <p:cNvSpPr>
            <a:spLocks noGrp="1"/>
          </p:cNvSpPr>
          <p:nvPr>
            <p:ph type="sldNum" sz="quarter" idx="5"/>
          </p:nvPr>
        </p:nvSpPr>
        <p:spPr/>
        <p:txBody>
          <a:bodyPr/>
          <a:lstStyle/>
          <a:p>
            <a:fld id="{133F3948-EAA2-45B6-A2DF-077C7575DAFC}" type="slidenum">
              <a:rPr lang="en-AU" smtClean="0"/>
              <a:t>13</a:t>
            </a:fld>
            <a:endParaRPr lang="en-AU" dirty="0"/>
          </a:p>
        </p:txBody>
      </p:sp>
    </p:spTree>
    <p:extLst>
      <p:ext uri="{BB962C8B-B14F-4D97-AF65-F5344CB8AC3E}">
        <p14:creationId xmlns:p14="http://schemas.microsoft.com/office/powerpoint/2010/main" val="457786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5FBCD-6B0C-44F0-EF60-50A18927F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3074A5-0FAE-9C85-CEF3-B63C0BB1EC21}"/>
              </a:ext>
            </a:extLst>
          </p:cNvPr>
          <p:cNvSpPr>
            <a:spLocks noGrp="1" noRot="1" noChangeAspect="1"/>
          </p:cNvSpPr>
          <p:nvPr>
            <p:ph type="sldImg"/>
          </p:nvPr>
        </p:nvSpPr>
        <p:spPr>
          <a:xfrm>
            <a:off x="1985963" y="296863"/>
            <a:ext cx="2886075" cy="1624012"/>
          </a:xfrm>
        </p:spPr>
      </p:sp>
      <p:sp>
        <p:nvSpPr>
          <p:cNvPr id="3" name="Notes Placeholder 2">
            <a:extLst>
              <a:ext uri="{FF2B5EF4-FFF2-40B4-BE49-F238E27FC236}">
                <a16:creationId xmlns:a16="http://schemas.microsoft.com/office/drawing/2014/main" id="{78537D1F-B090-9FEC-8267-07884FA563F5}"/>
              </a:ext>
            </a:extLst>
          </p:cNvPr>
          <p:cNvSpPr>
            <a:spLocks noGrp="1"/>
          </p:cNvSpPr>
          <p:nvPr>
            <p:ph type="body" idx="1"/>
          </p:nvPr>
        </p:nvSpPr>
        <p:spPr>
          <a:xfrm>
            <a:off x="234778" y="2063579"/>
            <a:ext cx="6400800" cy="6783860"/>
          </a:xfrm>
        </p:spPr>
        <p:txBody>
          <a:bodyPr/>
          <a:lstStyle/>
          <a:p>
            <a:endParaRPr lang="en-GB" sz="1400" dirty="0"/>
          </a:p>
        </p:txBody>
      </p:sp>
      <p:sp>
        <p:nvSpPr>
          <p:cNvPr id="4" name="Slide Number Placeholder 3">
            <a:extLst>
              <a:ext uri="{FF2B5EF4-FFF2-40B4-BE49-F238E27FC236}">
                <a16:creationId xmlns:a16="http://schemas.microsoft.com/office/drawing/2014/main" id="{52DACF93-FCDD-3E99-3C8E-CBF7D020D624}"/>
              </a:ext>
            </a:extLst>
          </p:cNvPr>
          <p:cNvSpPr>
            <a:spLocks noGrp="1"/>
          </p:cNvSpPr>
          <p:nvPr>
            <p:ph type="sldNum" sz="quarter" idx="5"/>
          </p:nvPr>
        </p:nvSpPr>
        <p:spPr/>
        <p:txBody>
          <a:bodyPr/>
          <a:lstStyle/>
          <a:p>
            <a:fld id="{133F3948-EAA2-45B6-A2DF-077C7575DAFC}" type="slidenum">
              <a:rPr lang="en-AU" smtClean="0"/>
              <a:t>14</a:t>
            </a:fld>
            <a:endParaRPr lang="en-AU" dirty="0"/>
          </a:p>
        </p:txBody>
      </p:sp>
    </p:spTree>
    <p:extLst>
      <p:ext uri="{BB962C8B-B14F-4D97-AF65-F5344CB8AC3E}">
        <p14:creationId xmlns:p14="http://schemas.microsoft.com/office/powerpoint/2010/main" val="2671590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C79CD-C673-2877-44C6-4269637F5A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9A3F6A-74F8-3696-D125-1F919586B27C}"/>
              </a:ext>
            </a:extLst>
          </p:cNvPr>
          <p:cNvSpPr>
            <a:spLocks noGrp="1" noRot="1" noChangeAspect="1"/>
          </p:cNvSpPr>
          <p:nvPr>
            <p:ph type="sldImg"/>
          </p:nvPr>
        </p:nvSpPr>
        <p:spPr>
          <a:xfrm>
            <a:off x="1985963" y="296863"/>
            <a:ext cx="2886075" cy="1624012"/>
          </a:xfrm>
        </p:spPr>
      </p:sp>
      <p:sp>
        <p:nvSpPr>
          <p:cNvPr id="3" name="Notes Placeholder 2">
            <a:extLst>
              <a:ext uri="{FF2B5EF4-FFF2-40B4-BE49-F238E27FC236}">
                <a16:creationId xmlns:a16="http://schemas.microsoft.com/office/drawing/2014/main" id="{317BC1FF-2564-41BA-C6DF-275C8493D53C}"/>
              </a:ext>
            </a:extLst>
          </p:cNvPr>
          <p:cNvSpPr>
            <a:spLocks noGrp="1"/>
          </p:cNvSpPr>
          <p:nvPr>
            <p:ph type="body" idx="1"/>
          </p:nvPr>
        </p:nvSpPr>
        <p:spPr>
          <a:xfrm>
            <a:off x="234778" y="2063579"/>
            <a:ext cx="6400800" cy="6783860"/>
          </a:xfrm>
        </p:spPr>
        <p:txBody>
          <a:bodyPr/>
          <a:lstStyle/>
          <a:p>
            <a:endParaRPr lang="en-GB" sz="1400" dirty="0"/>
          </a:p>
        </p:txBody>
      </p:sp>
      <p:sp>
        <p:nvSpPr>
          <p:cNvPr id="4" name="Slide Number Placeholder 3">
            <a:extLst>
              <a:ext uri="{FF2B5EF4-FFF2-40B4-BE49-F238E27FC236}">
                <a16:creationId xmlns:a16="http://schemas.microsoft.com/office/drawing/2014/main" id="{74928DF8-2357-4CD5-AD14-F5530E745E05}"/>
              </a:ext>
            </a:extLst>
          </p:cNvPr>
          <p:cNvSpPr>
            <a:spLocks noGrp="1"/>
          </p:cNvSpPr>
          <p:nvPr>
            <p:ph type="sldNum" sz="quarter" idx="5"/>
          </p:nvPr>
        </p:nvSpPr>
        <p:spPr/>
        <p:txBody>
          <a:bodyPr/>
          <a:lstStyle/>
          <a:p>
            <a:fld id="{133F3948-EAA2-45B6-A2DF-077C7575DAFC}" type="slidenum">
              <a:rPr lang="en-AU" smtClean="0"/>
              <a:t>15</a:t>
            </a:fld>
            <a:endParaRPr lang="en-AU" dirty="0"/>
          </a:p>
        </p:txBody>
      </p:sp>
    </p:spTree>
    <p:extLst>
      <p:ext uri="{BB962C8B-B14F-4D97-AF65-F5344CB8AC3E}">
        <p14:creationId xmlns:p14="http://schemas.microsoft.com/office/powerpoint/2010/main" val="3984255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E3ADC-DC8D-EDDE-A67F-96074B1CC2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869968-1362-52D5-0564-DCC14D1C928B}"/>
              </a:ext>
            </a:extLst>
          </p:cNvPr>
          <p:cNvSpPr>
            <a:spLocks noGrp="1" noRot="1" noChangeAspect="1"/>
          </p:cNvSpPr>
          <p:nvPr>
            <p:ph type="sldImg"/>
          </p:nvPr>
        </p:nvSpPr>
        <p:spPr>
          <a:xfrm>
            <a:off x="1985963" y="296863"/>
            <a:ext cx="2886075" cy="1624012"/>
          </a:xfrm>
        </p:spPr>
      </p:sp>
      <p:sp>
        <p:nvSpPr>
          <p:cNvPr id="3" name="Notes Placeholder 2">
            <a:extLst>
              <a:ext uri="{FF2B5EF4-FFF2-40B4-BE49-F238E27FC236}">
                <a16:creationId xmlns:a16="http://schemas.microsoft.com/office/drawing/2014/main" id="{F8AAD36F-3986-CEF7-8E45-8407C6681CA8}"/>
              </a:ext>
            </a:extLst>
          </p:cNvPr>
          <p:cNvSpPr>
            <a:spLocks noGrp="1"/>
          </p:cNvSpPr>
          <p:nvPr>
            <p:ph type="body" idx="1"/>
          </p:nvPr>
        </p:nvSpPr>
        <p:spPr>
          <a:xfrm>
            <a:off x="234778" y="2063579"/>
            <a:ext cx="6400800" cy="6783860"/>
          </a:xfrm>
        </p:spPr>
        <p:txBody>
          <a:bodyPr/>
          <a:lstStyle/>
          <a:p>
            <a:endParaRPr lang="en-GB" sz="1400" dirty="0"/>
          </a:p>
        </p:txBody>
      </p:sp>
      <p:sp>
        <p:nvSpPr>
          <p:cNvPr id="4" name="Slide Number Placeholder 3">
            <a:extLst>
              <a:ext uri="{FF2B5EF4-FFF2-40B4-BE49-F238E27FC236}">
                <a16:creationId xmlns:a16="http://schemas.microsoft.com/office/drawing/2014/main" id="{BED8CC74-6ABB-4715-8270-5A9009F4A849}"/>
              </a:ext>
            </a:extLst>
          </p:cNvPr>
          <p:cNvSpPr>
            <a:spLocks noGrp="1"/>
          </p:cNvSpPr>
          <p:nvPr>
            <p:ph type="sldNum" sz="quarter" idx="5"/>
          </p:nvPr>
        </p:nvSpPr>
        <p:spPr/>
        <p:txBody>
          <a:bodyPr/>
          <a:lstStyle/>
          <a:p>
            <a:fld id="{133F3948-EAA2-45B6-A2DF-077C7575DAFC}" type="slidenum">
              <a:rPr lang="en-AU" smtClean="0"/>
              <a:t>16</a:t>
            </a:fld>
            <a:endParaRPr lang="en-AU" dirty="0"/>
          </a:p>
        </p:txBody>
      </p:sp>
    </p:spTree>
    <p:extLst>
      <p:ext uri="{BB962C8B-B14F-4D97-AF65-F5344CB8AC3E}">
        <p14:creationId xmlns:p14="http://schemas.microsoft.com/office/powerpoint/2010/main" val="609660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DC150-54B3-2F37-4F42-83363045AE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C94CD6-DFFA-0D99-C4B8-2F2EFF7A7382}"/>
              </a:ext>
            </a:extLst>
          </p:cNvPr>
          <p:cNvSpPr>
            <a:spLocks noGrp="1" noRot="1" noChangeAspect="1"/>
          </p:cNvSpPr>
          <p:nvPr>
            <p:ph type="sldImg"/>
          </p:nvPr>
        </p:nvSpPr>
        <p:spPr>
          <a:xfrm>
            <a:off x="1985963" y="296863"/>
            <a:ext cx="2886075" cy="1624012"/>
          </a:xfrm>
        </p:spPr>
      </p:sp>
      <p:sp>
        <p:nvSpPr>
          <p:cNvPr id="3" name="Notes Placeholder 2">
            <a:extLst>
              <a:ext uri="{FF2B5EF4-FFF2-40B4-BE49-F238E27FC236}">
                <a16:creationId xmlns:a16="http://schemas.microsoft.com/office/drawing/2014/main" id="{0C6822A6-FECD-F1CA-0B2D-38C1C6590835}"/>
              </a:ext>
            </a:extLst>
          </p:cNvPr>
          <p:cNvSpPr>
            <a:spLocks noGrp="1"/>
          </p:cNvSpPr>
          <p:nvPr>
            <p:ph type="body" idx="1"/>
          </p:nvPr>
        </p:nvSpPr>
        <p:spPr>
          <a:xfrm>
            <a:off x="234778" y="2063579"/>
            <a:ext cx="6400800" cy="6783860"/>
          </a:xfrm>
        </p:spPr>
        <p:txBody>
          <a:bodyPr/>
          <a:lstStyle/>
          <a:p>
            <a:endParaRPr lang="en-GB" sz="1400" dirty="0"/>
          </a:p>
        </p:txBody>
      </p:sp>
      <p:sp>
        <p:nvSpPr>
          <p:cNvPr id="4" name="Slide Number Placeholder 3">
            <a:extLst>
              <a:ext uri="{FF2B5EF4-FFF2-40B4-BE49-F238E27FC236}">
                <a16:creationId xmlns:a16="http://schemas.microsoft.com/office/drawing/2014/main" id="{F71EBB74-D5BF-60F9-0F9F-A1711CF01D07}"/>
              </a:ext>
            </a:extLst>
          </p:cNvPr>
          <p:cNvSpPr>
            <a:spLocks noGrp="1"/>
          </p:cNvSpPr>
          <p:nvPr>
            <p:ph type="sldNum" sz="quarter" idx="5"/>
          </p:nvPr>
        </p:nvSpPr>
        <p:spPr/>
        <p:txBody>
          <a:bodyPr/>
          <a:lstStyle/>
          <a:p>
            <a:fld id="{133F3948-EAA2-45B6-A2DF-077C7575DAFC}" type="slidenum">
              <a:rPr lang="en-AU" smtClean="0"/>
              <a:t>17</a:t>
            </a:fld>
            <a:endParaRPr lang="en-AU" dirty="0"/>
          </a:p>
        </p:txBody>
      </p:sp>
    </p:spTree>
    <p:extLst>
      <p:ext uri="{BB962C8B-B14F-4D97-AF65-F5344CB8AC3E}">
        <p14:creationId xmlns:p14="http://schemas.microsoft.com/office/powerpoint/2010/main" val="238377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6F48F-CF63-4D07-4CCA-BF97FD5064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3101C7-27B1-D266-78ED-1E80858E4825}"/>
              </a:ext>
            </a:extLst>
          </p:cNvPr>
          <p:cNvSpPr>
            <a:spLocks noGrp="1" noRot="1" noChangeAspect="1"/>
          </p:cNvSpPr>
          <p:nvPr>
            <p:ph type="sldImg"/>
          </p:nvPr>
        </p:nvSpPr>
        <p:spPr>
          <a:xfrm>
            <a:off x="1985963" y="296863"/>
            <a:ext cx="2886075" cy="1624012"/>
          </a:xfrm>
        </p:spPr>
      </p:sp>
      <p:sp>
        <p:nvSpPr>
          <p:cNvPr id="3" name="Notes Placeholder 2">
            <a:extLst>
              <a:ext uri="{FF2B5EF4-FFF2-40B4-BE49-F238E27FC236}">
                <a16:creationId xmlns:a16="http://schemas.microsoft.com/office/drawing/2014/main" id="{692829AA-F6CE-6472-E2E6-F980FC32C67B}"/>
              </a:ext>
            </a:extLst>
          </p:cNvPr>
          <p:cNvSpPr>
            <a:spLocks noGrp="1"/>
          </p:cNvSpPr>
          <p:nvPr>
            <p:ph type="body" idx="1"/>
          </p:nvPr>
        </p:nvSpPr>
        <p:spPr>
          <a:xfrm>
            <a:off x="234778" y="2063579"/>
            <a:ext cx="6400800" cy="6783860"/>
          </a:xfrm>
        </p:spPr>
        <p:txBody>
          <a:bodyPr/>
          <a:lstStyle/>
          <a:p>
            <a:endParaRPr lang="en-GB" sz="1400" dirty="0"/>
          </a:p>
        </p:txBody>
      </p:sp>
      <p:sp>
        <p:nvSpPr>
          <p:cNvPr id="4" name="Slide Number Placeholder 3">
            <a:extLst>
              <a:ext uri="{FF2B5EF4-FFF2-40B4-BE49-F238E27FC236}">
                <a16:creationId xmlns:a16="http://schemas.microsoft.com/office/drawing/2014/main" id="{633B00F1-52CA-3EBC-FDBD-81652718DDE4}"/>
              </a:ext>
            </a:extLst>
          </p:cNvPr>
          <p:cNvSpPr>
            <a:spLocks noGrp="1"/>
          </p:cNvSpPr>
          <p:nvPr>
            <p:ph type="sldNum" sz="quarter" idx="5"/>
          </p:nvPr>
        </p:nvSpPr>
        <p:spPr/>
        <p:txBody>
          <a:bodyPr/>
          <a:lstStyle/>
          <a:p>
            <a:fld id="{133F3948-EAA2-45B6-A2DF-077C7575DAFC}" type="slidenum">
              <a:rPr lang="en-AU" smtClean="0"/>
              <a:t>18</a:t>
            </a:fld>
            <a:endParaRPr lang="en-AU" dirty="0"/>
          </a:p>
        </p:txBody>
      </p:sp>
    </p:spTree>
    <p:extLst>
      <p:ext uri="{BB962C8B-B14F-4D97-AF65-F5344CB8AC3E}">
        <p14:creationId xmlns:p14="http://schemas.microsoft.com/office/powerpoint/2010/main" val="655165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61D1C-15C7-05E8-EE1D-139528B4FB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CA75E5-8B69-265C-27A7-3CE07ACDE541}"/>
              </a:ext>
            </a:extLst>
          </p:cNvPr>
          <p:cNvSpPr>
            <a:spLocks noGrp="1" noRot="1" noChangeAspect="1"/>
          </p:cNvSpPr>
          <p:nvPr>
            <p:ph type="sldImg"/>
          </p:nvPr>
        </p:nvSpPr>
        <p:spPr>
          <a:xfrm>
            <a:off x="1985963" y="296863"/>
            <a:ext cx="2886075" cy="1624012"/>
          </a:xfrm>
        </p:spPr>
      </p:sp>
      <p:sp>
        <p:nvSpPr>
          <p:cNvPr id="3" name="Notes Placeholder 2">
            <a:extLst>
              <a:ext uri="{FF2B5EF4-FFF2-40B4-BE49-F238E27FC236}">
                <a16:creationId xmlns:a16="http://schemas.microsoft.com/office/drawing/2014/main" id="{A24FADD1-52D9-7071-D26C-1A019EA13412}"/>
              </a:ext>
            </a:extLst>
          </p:cNvPr>
          <p:cNvSpPr>
            <a:spLocks noGrp="1"/>
          </p:cNvSpPr>
          <p:nvPr>
            <p:ph type="body" idx="1"/>
          </p:nvPr>
        </p:nvSpPr>
        <p:spPr>
          <a:xfrm>
            <a:off x="234778" y="2063579"/>
            <a:ext cx="6400800" cy="6783860"/>
          </a:xfrm>
        </p:spPr>
        <p:txBody>
          <a:bodyPr/>
          <a:lstStyle/>
          <a:p>
            <a:endParaRPr lang="en-GB" sz="1400" dirty="0"/>
          </a:p>
        </p:txBody>
      </p:sp>
      <p:sp>
        <p:nvSpPr>
          <p:cNvPr id="4" name="Slide Number Placeholder 3">
            <a:extLst>
              <a:ext uri="{FF2B5EF4-FFF2-40B4-BE49-F238E27FC236}">
                <a16:creationId xmlns:a16="http://schemas.microsoft.com/office/drawing/2014/main" id="{ED63310A-B6F4-9718-31BD-E5A9E3BADB5E}"/>
              </a:ext>
            </a:extLst>
          </p:cNvPr>
          <p:cNvSpPr>
            <a:spLocks noGrp="1"/>
          </p:cNvSpPr>
          <p:nvPr>
            <p:ph type="sldNum" sz="quarter" idx="5"/>
          </p:nvPr>
        </p:nvSpPr>
        <p:spPr/>
        <p:txBody>
          <a:bodyPr/>
          <a:lstStyle/>
          <a:p>
            <a:fld id="{133F3948-EAA2-45B6-A2DF-077C7575DAFC}" type="slidenum">
              <a:rPr lang="en-AU" smtClean="0"/>
              <a:t>19</a:t>
            </a:fld>
            <a:endParaRPr lang="en-AU" dirty="0"/>
          </a:p>
        </p:txBody>
      </p:sp>
    </p:spTree>
    <p:extLst>
      <p:ext uri="{BB962C8B-B14F-4D97-AF65-F5344CB8AC3E}">
        <p14:creationId xmlns:p14="http://schemas.microsoft.com/office/powerpoint/2010/main" val="2874414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92104-6F1A-08CA-FF69-6C3ABE4F12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00B49F-7663-2030-2B1E-024716A30F7E}"/>
              </a:ext>
            </a:extLst>
          </p:cNvPr>
          <p:cNvSpPr>
            <a:spLocks noGrp="1" noRot="1" noChangeAspect="1"/>
          </p:cNvSpPr>
          <p:nvPr>
            <p:ph type="sldImg"/>
          </p:nvPr>
        </p:nvSpPr>
        <p:spPr>
          <a:xfrm>
            <a:off x="1985963" y="296863"/>
            <a:ext cx="2886075" cy="1624012"/>
          </a:xfrm>
        </p:spPr>
      </p:sp>
      <p:sp>
        <p:nvSpPr>
          <p:cNvPr id="3" name="Notes Placeholder 2">
            <a:extLst>
              <a:ext uri="{FF2B5EF4-FFF2-40B4-BE49-F238E27FC236}">
                <a16:creationId xmlns:a16="http://schemas.microsoft.com/office/drawing/2014/main" id="{3A952440-2CE9-8D71-98F6-44AE3859EB56}"/>
              </a:ext>
            </a:extLst>
          </p:cNvPr>
          <p:cNvSpPr>
            <a:spLocks noGrp="1"/>
          </p:cNvSpPr>
          <p:nvPr>
            <p:ph type="body" idx="1"/>
          </p:nvPr>
        </p:nvSpPr>
        <p:spPr>
          <a:xfrm>
            <a:off x="234778" y="2063579"/>
            <a:ext cx="6400800" cy="6783860"/>
          </a:xfrm>
        </p:spPr>
        <p:txBody>
          <a:bodyPr/>
          <a:lstStyle/>
          <a:p>
            <a:endParaRPr lang="en-AU" sz="1400" dirty="0"/>
          </a:p>
        </p:txBody>
      </p:sp>
      <p:sp>
        <p:nvSpPr>
          <p:cNvPr id="4" name="Slide Number Placeholder 3">
            <a:extLst>
              <a:ext uri="{FF2B5EF4-FFF2-40B4-BE49-F238E27FC236}">
                <a16:creationId xmlns:a16="http://schemas.microsoft.com/office/drawing/2014/main" id="{B1CA6E8B-8BA8-2D2B-BB5E-79D2FB273984}"/>
              </a:ext>
            </a:extLst>
          </p:cNvPr>
          <p:cNvSpPr>
            <a:spLocks noGrp="1"/>
          </p:cNvSpPr>
          <p:nvPr>
            <p:ph type="sldNum" sz="quarter" idx="5"/>
          </p:nvPr>
        </p:nvSpPr>
        <p:spPr/>
        <p:txBody>
          <a:bodyPr/>
          <a:lstStyle/>
          <a:p>
            <a:fld id="{133F3948-EAA2-45B6-A2DF-077C7575DAFC}" type="slidenum">
              <a:rPr lang="en-AU" smtClean="0"/>
              <a:t>2</a:t>
            </a:fld>
            <a:endParaRPr lang="en-AU" dirty="0"/>
          </a:p>
        </p:txBody>
      </p:sp>
    </p:spTree>
    <p:extLst>
      <p:ext uri="{BB962C8B-B14F-4D97-AF65-F5344CB8AC3E}">
        <p14:creationId xmlns:p14="http://schemas.microsoft.com/office/powerpoint/2010/main" val="3990725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17F1A-40FE-2AAF-4C4A-841C7ACA7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71AC4E-8C91-5ADD-00C9-DAC9DAF583AA}"/>
              </a:ext>
            </a:extLst>
          </p:cNvPr>
          <p:cNvSpPr>
            <a:spLocks noGrp="1" noRot="1" noChangeAspect="1"/>
          </p:cNvSpPr>
          <p:nvPr>
            <p:ph type="sldImg"/>
          </p:nvPr>
        </p:nvSpPr>
        <p:spPr>
          <a:xfrm>
            <a:off x="1985963" y="296863"/>
            <a:ext cx="2886075" cy="1624012"/>
          </a:xfrm>
        </p:spPr>
      </p:sp>
      <p:sp>
        <p:nvSpPr>
          <p:cNvPr id="3" name="Notes Placeholder 2">
            <a:extLst>
              <a:ext uri="{FF2B5EF4-FFF2-40B4-BE49-F238E27FC236}">
                <a16:creationId xmlns:a16="http://schemas.microsoft.com/office/drawing/2014/main" id="{82C3C2AA-AEFF-E404-36D7-330782DDEDA9}"/>
              </a:ext>
            </a:extLst>
          </p:cNvPr>
          <p:cNvSpPr>
            <a:spLocks noGrp="1"/>
          </p:cNvSpPr>
          <p:nvPr>
            <p:ph type="body" idx="1"/>
          </p:nvPr>
        </p:nvSpPr>
        <p:spPr>
          <a:xfrm>
            <a:off x="234778" y="2063579"/>
            <a:ext cx="6400800" cy="6783860"/>
          </a:xfrm>
        </p:spPr>
        <p:txBody>
          <a:bodyPr/>
          <a:lstStyle/>
          <a:p>
            <a:endParaRPr lang="en-GB" sz="1400" dirty="0"/>
          </a:p>
        </p:txBody>
      </p:sp>
      <p:sp>
        <p:nvSpPr>
          <p:cNvPr id="4" name="Slide Number Placeholder 3">
            <a:extLst>
              <a:ext uri="{FF2B5EF4-FFF2-40B4-BE49-F238E27FC236}">
                <a16:creationId xmlns:a16="http://schemas.microsoft.com/office/drawing/2014/main" id="{F54D3E84-0BC8-F6DD-66B3-801B98D7BA8E}"/>
              </a:ext>
            </a:extLst>
          </p:cNvPr>
          <p:cNvSpPr>
            <a:spLocks noGrp="1"/>
          </p:cNvSpPr>
          <p:nvPr>
            <p:ph type="sldNum" sz="quarter" idx="5"/>
          </p:nvPr>
        </p:nvSpPr>
        <p:spPr/>
        <p:txBody>
          <a:bodyPr/>
          <a:lstStyle/>
          <a:p>
            <a:fld id="{133F3948-EAA2-45B6-A2DF-077C7575DAFC}" type="slidenum">
              <a:rPr lang="en-AU" smtClean="0"/>
              <a:t>20</a:t>
            </a:fld>
            <a:endParaRPr lang="en-AU" dirty="0"/>
          </a:p>
        </p:txBody>
      </p:sp>
    </p:spTree>
    <p:extLst>
      <p:ext uri="{BB962C8B-B14F-4D97-AF65-F5344CB8AC3E}">
        <p14:creationId xmlns:p14="http://schemas.microsoft.com/office/powerpoint/2010/main" val="954623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96C1C-E36F-9B51-BF23-5B34469069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F7D1E5-5B09-5F58-E308-627C4E81EF66}"/>
              </a:ext>
            </a:extLst>
          </p:cNvPr>
          <p:cNvSpPr>
            <a:spLocks noGrp="1" noRot="1" noChangeAspect="1"/>
          </p:cNvSpPr>
          <p:nvPr>
            <p:ph type="sldImg"/>
          </p:nvPr>
        </p:nvSpPr>
        <p:spPr>
          <a:xfrm>
            <a:off x="1985963" y="296863"/>
            <a:ext cx="2886075" cy="1624012"/>
          </a:xfrm>
        </p:spPr>
      </p:sp>
      <p:sp>
        <p:nvSpPr>
          <p:cNvPr id="3" name="Notes Placeholder 2">
            <a:extLst>
              <a:ext uri="{FF2B5EF4-FFF2-40B4-BE49-F238E27FC236}">
                <a16:creationId xmlns:a16="http://schemas.microsoft.com/office/drawing/2014/main" id="{AAFD26AD-85CF-2624-CD0C-44177A7BFACF}"/>
              </a:ext>
            </a:extLst>
          </p:cNvPr>
          <p:cNvSpPr>
            <a:spLocks noGrp="1"/>
          </p:cNvSpPr>
          <p:nvPr>
            <p:ph type="body" idx="1"/>
          </p:nvPr>
        </p:nvSpPr>
        <p:spPr>
          <a:xfrm>
            <a:off x="234778" y="2063579"/>
            <a:ext cx="6400800" cy="6783860"/>
          </a:xfrm>
        </p:spPr>
        <p:txBody>
          <a:bodyPr/>
          <a:lstStyle/>
          <a:p>
            <a:endParaRPr lang="en-GB" sz="1400" dirty="0"/>
          </a:p>
        </p:txBody>
      </p:sp>
      <p:sp>
        <p:nvSpPr>
          <p:cNvPr id="4" name="Slide Number Placeholder 3">
            <a:extLst>
              <a:ext uri="{FF2B5EF4-FFF2-40B4-BE49-F238E27FC236}">
                <a16:creationId xmlns:a16="http://schemas.microsoft.com/office/drawing/2014/main" id="{994C8BA4-2319-E465-3B11-CEDAA14BB2D5}"/>
              </a:ext>
            </a:extLst>
          </p:cNvPr>
          <p:cNvSpPr>
            <a:spLocks noGrp="1"/>
          </p:cNvSpPr>
          <p:nvPr>
            <p:ph type="sldNum" sz="quarter" idx="5"/>
          </p:nvPr>
        </p:nvSpPr>
        <p:spPr/>
        <p:txBody>
          <a:bodyPr/>
          <a:lstStyle/>
          <a:p>
            <a:fld id="{133F3948-EAA2-45B6-A2DF-077C7575DAFC}" type="slidenum">
              <a:rPr lang="en-AU" smtClean="0"/>
              <a:t>21</a:t>
            </a:fld>
            <a:endParaRPr lang="en-AU" dirty="0"/>
          </a:p>
        </p:txBody>
      </p:sp>
    </p:spTree>
    <p:extLst>
      <p:ext uri="{BB962C8B-B14F-4D97-AF65-F5344CB8AC3E}">
        <p14:creationId xmlns:p14="http://schemas.microsoft.com/office/powerpoint/2010/main" val="1057607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C531C-3D86-F812-959A-840C41203E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344F69-A0DC-E3B7-5ABC-F47354BABB4A}"/>
              </a:ext>
            </a:extLst>
          </p:cNvPr>
          <p:cNvSpPr>
            <a:spLocks noGrp="1" noRot="1" noChangeAspect="1"/>
          </p:cNvSpPr>
          <p:nvPr>
            <p:ph type="sldImg"/>
          </p:nvPr>
        </p:nvSpPr>
        <p:spPr>
          <a:xfrm>
            <a:off x="1985963" y="296863"/>
            <a:ext cx="2886075" cy="1624012"/>
          </a:xfrm>
        </p:spPr>
      </p:sp>
      <p:sp>
        <p:nvSpPr>
          <p:cNvPr id="3" name="Notes Placeholder 2">
            <a:extLst>
              <a:ext uri="{FF2B5EF4-FFF2-40B4-BE49-F238E27FC236}">
                <a16:creationId xmlns:a16="http://schemas.microsoft.com/office/drawing/2014/main" id="{B117B6A9-096A-49DD-3688-37B06A7A3CC5}"/>
              </a:ext>
            </a:extLst>
          </p:cNvPr>
          <p:cNvSpPr>
            <a:spLocks noGrp="1"/>
          </p:cNvSpPr>
          <p:nvPr>
            <p:ph type="body" idx="1"/>
          </p:nvPr>
        </p:nvSpPr>
        <p:spPr>
          <a:xfrm>
            <a:off x="234778" y="2063579"/>
            <a:ext cx="6400800" cy="6783860"/>
          </a:xfrm>
        </p:spPr>
        <p:txBody>
          <a:bodyPr/>
          <a:lstStyle/>
          <a:p>
            <a:endParaRPr lang="en-GB" sz="1400" dirty="0"/>
          </a:p>
        </p:txBody>
      </p:sp>
      <p:sp>
        <p:nvSpPr>
          <p:cNvPr id="4" name="Slide Number Placeholder 3">
            <a:extLst>
              <a:ext uri="{FF2B5EF4-FFF2-40B4-BE49-F238E27FC236}">
                <a16:creationId xmlns:a16="http://schemas.microsoft.com/office/drawing/2014/main" id="{3B0DC2AB-D0C9-A162-ABF9-20AA992DA989}"/>
              </a:ext>
            </a:extLst>
          </p:cNvPr>
          <p:cNvSpPr>
            <a:spLocks noGrp="1"/>
          </p:cNvSpPr>
          <p:nvPr>
            <p:ph type="sldNum" sz="quarter" idx="5"/>
          </p:nvPr>
        </p:nvSpPr>
        <p:spPr/>
        <p:txBody>
          <a:bodyPr/>
          <a:lstStyle/>
          <a:p>
            <a:fld id="{133F3948-EAA2-45B6-A2DF-077C7575DAFC}" type="slidenum">
              <a:rPr lang="en-AU" smtClean="0"/>
              <a:t>22</a:t>
            </a:fld>
            <a:endParaRPr lang="en-AU" dirty="0"/>
          </a:p>
        </p:txBody>
      </p:sp>
    </p:spTree>
    <p:extLst>
      <p:ext uri="{BB962C8B-B14F-4D97-AF65-F5344CB8AC3E}">
        <p14:creationId xmlns:p14="http://schemas.microsoft.com/office/powerpoint/2010/main" val="2206285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AF31F-F9F3-D6BE-505E-327D53737B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EDC37F-DE86-A0D2-7310-10BF8BC8AD1E}"/>
              </a:ext>
            </a:extLst>
          </p:cNvPr>
          <p:cNvSpPr>
            <a:spLocks noGrp="1" noRot="1" noChangeAspect="1"/>
          </p:cNvSpPr>
          <p:nvPr>
            <p:ph type="sldImg"/>
          </p:nvPr>
        </p:nvSpPr>
        <p:spPr>
          <a:xfrm>
            <a:off x="1985963" y="296863"/>
            <a:ext cx="2886075" cy="1624012"/>
          </a:xfrm>
        </p:spPr>
      </p:sp>
      <p:sp>
        <p:nvSpPr>
          <p:cNvPr id="3" name="Notes Placeholder 2">
            <a:extLst>
              <a:ext uri="{FF2B5EF4-FFF2-40B4-BE49-F238E27FC236}">
                <a16:creationId xmlns:a16="http://schemas.microsoft.com/office/drawing/2014/main" id="{42C50DCE-FF2F-4A7C-B8FF-00E0A76DA96C}"/>
              </a:ext>
            </a:extLst>
          </p:cNvPr>
          <p:cNvSpPr>
            <a:spLocks noGrp="1"/>
          </p:cNvSpPr>
          <p:nvPr>
            <p:ph type="body" idx="1"/>
          </p:nvPr>
        </p:nvSpPr>
        <p:spPr>
          <a:xfrm>
            <a:off x="234778" y="2063579"/>
            <a:ext cx="6400800" cy="6783860"/>
          </a:xfrm>
        </p:spPr>
        <p:txBody>
          <a:bodyPr/>
          <a:lstStyle/>
          <a:p>
            <a:endParaRPr lang="en-GB" sz="1400" dirty="0"/>
          </a:p>
        </p:txBody>
      </p:sp>
      <p:sp>
        <p:nvSpPr>
          <p:cNvPr id="4" name="Slide Number Placeholder 3">
            <a:extLst>
              <a:ext uri="{FF2B5EF4-FFF2-40B4-BE49-F238E27FC236}">
                <a16:creationId xmlns:a16="http://schemas.microsoft.com/office/drawing/2014/main" id="{617C9368-0E66-B84A-88D9-B9C1C53CCD76}"/>
              </a:ext>
            </a:extLst>
          </p:cNvPr>
          <p:cNvSpPr>
            <a:spLocks noGrp="1"/>
          </p:cNvSpPr>
          <p:nvPr>
            <p:ph type="sldNum" sz="quarter" idx="5"/>
          </p:nvPr>
        </p:nvSpPr>
        <p:spPr/>
        <p:txBody>
          <a:bodyPr/>
          <a:lstStyle/>
          <a:p>
            <a:fld id="{133F3948-EAA2-45B6-A2DF-077C7575DAFC}" type="slidenum">
              <a:rPr lang="en-AU" smtClean="0"/>
              <a:t>23</a:t>
            </a:fld>
            <a:endParaRPr lang="en-AU" dirty="0"/>
          </a:p>
        </p:txBody>
      </p:sp>
    </p:spTree>
    <p:extLst>
      <p:ext uri="{BB962C8B-B14F-4D97-AF65-F5344CB8AC3E}">
        <p14:creationId xmlns:p14="http://schemas.microsoft.com/office/powerpoint/2010/main" val="2328457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DFDF0-C3E7-AA23-DAD9-DD7BE12F06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F25B8D-F2D9-27FE-B76F-B5DDA56B5608}"/>
              </a:ext>
            </a:extLst>
          </p:cNvPr>
          <p:cNvSpPr>
            <a:spLocks noGrp="1" noRot="1" noChangeAspect="1"/>
          </p:cNvSpPr>
          <p:nvPr>
            <p:ph type="sldImg"/>
          </p:nvPr>
        </p:nvSpPr>
        <p:spPr>
          <a:xfrm>
            <a:off x="1985963" y="296863"/>
            <a:ext cx="2886075" cy="1624012"/>
          </a:xfrm>
        </p:spPr>
      </p:sp>
      <p:sp>
        <p:nvSpPr>
          <p:cNvPr id="3" name="Notes Placeholder 2">
            <a:extLst>
              <a:ext uri="{FF2B5EF4-FFF2-40B4-BE49-F238E27FC236}">
                <a16:creationId xmlns:a16="http://schemas.microsoft.com/office/drawing/2014/main" id="{93E10E43-C869-7D8D-6920-9773FBD68489}"/>
              </a:ext>
            </a:extLst>
          </p:cNvPr>
          <p:cNvSpPr>
            <a:spLocks noGrp="1"/>
          </p:cNvSpPr>
          <p:nvPr>
            <p:ph type="body" idx="1"/>
          </p:nvPr>
        </p:nvSpPr>
        <p:spPr>
          <a:xfrm>
            <a:off x="234778" y="2063579"/>
            <a:ext cx="6400800" cy="6783860"/>
          </a:xfrm>
        </p:spPr>
        <p:txBody>
          <a:bodyPr/>
          <a:lstStyle/>
          <a:p>
            <a:endParaRPr lang="en-GB" sz="1400" dirty="0"/>
          </a:p>
        </p:txBody>
      </p:sp>
      <p:sp>
        <p:nvSpPr>
          <p:cNvPr id="4" name="Slide Number Placeholder 3">
            <a:extLst>
              <a:ext uri="{FF2B5EF4-FFF2-40B4-BE49-F238E27FC236}">
                <a16:creationId xmlns:a16="http://schemas.microsoft.com/office/drawing/2014/main" id="{FD86A134-384D-6866-F91C-8127178A18EA}"/>
              </a:ext>
            </a:extLst>
          </p:cNvPr>
          <p:cNvSpPr>
            <a:spLocks noGrp="1"/>
          </p:cNvSpPr>
          <p:nvPr>
            <p:ph type="sldNum" sz="quarter" idx="5"/>
          </p:nvPr>
        </p:nvSpPr>
        <p:spPr/>
        <p:txBody>
          <a:bodyPr/>
          <a:lstStyle/>
          <a:p>
            <a:fld id="{133F3948-EAA2-45B6-A2DF-077C7575DAFC}" type="slidenum">
              <a:rPr lang="en-AU" smtClean="0"/>
              <a:t>24</a:t>
            </a:fld>
            <a:endParaRPr lang="en-AU" dirty="0"/>
          </a:p>
        </p:txBody>
      </p:sp>
    </p:spTree>
    <p:extLst>
      <p:ext uri="{BB962C8B-B14F-4D97-AF65-F5344CB8AC3E}">
        <p14:creationId xmlns:p14="http://schemas.microsoft.com/office/powerpoint/2010/main" val="2831064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99C7A-6502-FFC9-2026-94D35EFAB8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7B6181-2D9B-FF2F-304F-D47CC840E067}"/>
              </a:ext>
            </a:extLst>
          </p:cNvPr>
          <p:cNvSpPr>
            <a:spLocks noGrp="1" noRot="1" noChangeAspect="1"/>
          </p:cNvSpPr>
          <p:nvPr>
            <p:ph type="sldImg"/>
          </p:nvPr>
        </p:nvSpPr>
        <p:spPr>
          <a:xfrm>
            <a:off x="1985963" y="296863"/>
            <a:ext cx="2886075" cy="1624012"/>
          </a:xfrm>
        </p:spPr>
      </p:sp>
      <p:sp>
        <p:nvSpPr>
          <p:cNvPr id="3" name="Notes Placeholder 2">
            <a:extLst>
              <a:ext uri="{FF2B5EF4-FFF2-40B4-BE49-F238E27FC236}">
                <a16:creationId xmlns:a16="http://schemas.microsoft.com/office/drawing/2014/main" id="{46749523-A394-C778-93F1-C7ACD44C9FE9}"/>
              </a:ext>
            </a:extLst>
          </p:cNvPr>
          <p:cNvSpPr>
            <a:spLocks noGrp="1"/>
          </p:cNvSpPr>
          <p:nvPr>
            <p:ph type="body" idx="1"/>
          </p:nvPr>
        </p:nvSpPr>
        <p:spPr>
          <a:xfrm>
            <a:off x="234778" y="2063579"/>
            <a:ext cx="6400800" cy="6783860"/>
          </a:xfrm>
        </p:spPr>
        <p:txBody>
          <a:bodyPr/>
          <a:lstStyle/>
          <a:p>
            <a:endParaRPr lang="en-GB" sz="1400" dirty="0"/>
          </a:p>
        </p:txBody>
      </p:sp>
      <p:sp>
        <p:nvSpPr>
          <p:cNvPr id="4" name="Slide Number Placeholder 3">
            <a:extLst>
              <a:ext uri="{FF2B5EF4-FFF2-40B4-BE49-F238E27FC236}">
                <a16:creationId xmlns:a16="http://schemas.microsoft.com/office/drawing/2014/main" id="{14C82CBE-B3EC-1776-6500-993B6157B9D9}"/>
              </a:ext>
            </a:extLst>
          </p:cNvPr>
          <p:cNvSpPr>
            <a:spLocks noGrp="1"/>
          </p:cNvSpPr>
          <p:nvPr>
            <p:ph type="sldNum" sz="quarter" idx="5"/>
          </p:nvPr>
        </p:nvSpPr>
        <p:spPr/>
        <p:txBody>
          <a:bodyPr/>
          <a:lstStyle/>
          <a:p>
            <a:fld id="{133F3948-EAA2-45B6-A2DF-077C7575DAFC}" type="slidenum">
              <a:rPr lang="en-AU" smtClean="0"/>
              <a:t>25</a:t>
            </a:fld>
            <a:endParaRPr lang="en-AU" dirty="0"/>
          </a:p>
        </p:txBody>
      </p:sp>
    </p:spTree>
    <p:extLst>
      <p:ext uri="{BB962C8B-B14F-4D97-AF65-F5344CB8AC3E}">
        <p14:creationId xmlns:p14="http://schemas.microsoft.com/office/powerpoint/2010/main" val="284900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B0FD7-1195-0D2B-90B8-168750D4D0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D64014-665B-534B-4283-6C6F0951EB32}"/>
              </a:ext>
            </a:extLst>
          </p:cNvPr>
          <p:cNvSpPr>
            <a:spLocks noGrp="1" noRot="1" noChangeAspect="1"/>
          </p:cNvSpPr>
          <p:nvPr>
            <p:ph type="sldImg"/>
          </p:nvPr>
        </p:nvSpPr>
        <p:spPr>
          <a:xfrm>
            <a:off x="1985963" y="296863"/>
            <a:ext cx="2886075" cy="1624012"/>
          </a:xfrm>
        </p:spPr>
      </p:sp>
      <p:sp>
        <p:nvSpPr>
          <p:cNvPr id="3" name="Notes Placeholder 2">
            <a:extLst>
              <a:ext uri="{FF2B5EF4-FFF2-40B4-BE49-F238E27FC236}">
                <a16:creationId xmlns:a16="http://schemas.microsoft.com/office/drawing/2014/main" id="{3096D8A6-E54F-8CAA-F5F0-786ED3D44B16}"/>
              </a:ext>
            </a:extLst>
          </p:cNvPr>
          <p:cNvSpPr>
            <a:spLocks noGrp="1"/>
          </p:cNvSpPr>
          <p:nvPr>
            <p:ph type="body" idx="1"/>
          </p:nvPr>
        </p:nvSpPr>
        <p:spPr>
          <a:xfrm>
            <a:off x="234778" y="2063579"/>
            <a:ext cx="6400800" cy="6783860"/>
          </a:xfrm>
        </p:spPr>
        <p:txBody>
          <a:bodyPr/>
          <a:lstStyle/>
          <a:p>
            <a:endParaRPr lang="en-GB" sz="1400" dirty="0"/>
          </a:p>
        </p:txBody>
      </p:sp>
      <p:sp>
        <p:nvSpPr>
          <p:cNvPr id="4" name="Slide Number Placeholder 3">
            <a:extLst>
              <a:ext uri="{FF2B5EF4-FFF2-40B4-BE49-F238E27FC236}">
                <a16:creationId xmlns:a16="http://schemas.microsoft.com/office/drawing/2014/main" id="{BF2AEFFC-0342-4B1A-C4F7-859D7D1BA279}"/>
              </a:ext>
            </a:extLst>
          </p:cNvPr>
          <p:cNvSpPr>
            <a:spLocks noGrp="1"/>
          </p:cNvSpPr>
          <p:nvPr>
            <p:ph type="sldNum" sz="quarter" idx="5"/>
          </p:nvPr>
        </p:nvSpPr>
        <p:spPr/>
        <p:txBody>
          <a:bodyPr/>
          <a:lstStyle/>
          <a:p>
            <a:fld id="{133F3948-EAA2-45B6-A2DF-077C7575DAFC}" type="slidenum">
              <a:rPr lang="en-AU" smtClean="0"/>
              <a:t>26</a:t>
            </a:fld>
            <a:endParaRPr lang="en-AU" dirty="0"/>
          </a:p>
        </p:txBody>
      </p:sp>
    </p:spTree>
    <p:extLst>
      <p:ext uri="{BB962C8B-B14F-4D97-AF65-F5344CB8AC3E}">
        <p14:creationId xmlns:p14="http://schemas.microsoft.com/office/powerpoint/2010/main" val="987038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2ADEC-FE25-3ABC-12AC-D314BF9732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62B143-2D5D-C817-91F7-5E9E413063D6}"/>
              </a:ext>
            </a:extLst>
          </p:cNvPr>
          <p:cNvSpPr>
            <a:spLocks noGrp="1" noRot="1" noChangeAspect="1"/>
          </p:cNvSpPr>
          <p:nvPr>
            <p:ph type="sldImg"/>
          </p:nvPr>
        </p:nvSpPr>
        <p:spPr>
          <a:xfrm>
            <a:off x="1985963" y="296863"/>
            <a:ext cx="2886075" cy="1624012"/>
          </a:xfrm>
        </p:spPr>
      </p:sp>
      <p:sp>
        <p:nvSpPr>
          <p:cNvPr id="3" name="Notes Placeholder 2">
            <a:extLst>
              <a:ext uri="{FF2B5EF4-FFF2-40B4-BE49-F238E27FC236}">
                <a16:creationId xmlns:a16="http://schemas.microsoft.com/office/drawing/2014/main" id="{AED23212-5018-E32D-4AEC-009EC12B39B6}"/>
              </a:ext>
            </a:extLst>
          </p:cNvPr>
          <p:cNvSpPr>
            <a:spLocks noGrp="1"/>
          </p:cNvSpPr>
          <p:nvPr>
            <p:ph type="body" idx="1"/>
          </p:nvPr>
        </p:nvSpPr>
        <p:spPr>
          <a:xfrm>
            <a:off x="234778" y="2063579"/>
            <a:ext cx="6400800" cy="6783860"/>
          </a:xfrm>
        </p:spPr>
        <p:txBody>
          <a:bodyPr/>
          <a:lstStyle/>
          <a:p>
            <a:endParaRPr lang="en-GB" sz="1400" dirty="0"/>
          </a:p>
        </p:txBody>
      </p:sp>
      <p:sp>
        <p:nvSpPr>
          <p:cNvPr id="4" name="Slide Number Placeholder 3">
            <a:extLst>
              <a:ext uri="{FF2B5EF4-FFF2-40B4-BE49-F238E27FC236}">
                <a16:creationId xmlns:a16="http://schemas.microsoft.com/office/drawing/2014/main" id="{585A8C60-FC25-0A79-8500-0CDBB7C77A70}"/>
              </a:ext>
            </a:extLst>
          </p:cNvPr>
          <p:cNvSpPr>
            <a:spLocks noGrp="1"/>
          </p:cNvSpPr>
          <p:nvPr>
            <p:ph type="sldNum" sz="quarter" idx="5"/>
          </p:nvPr>
        </p:nvSpPr>
        <p:spPr/>
        <p:txBody>
          <a:bodyPr/>
          <a:lstStyle/>
          <a:p>
            <a:fld id="{133F3948-EAA2-45B6-A2DF-077C7575DAFC}" type="slidenum">
              <a:rPr lang="en-AU" smtClean="0"/>
              <a:t>27</a:t>
            </a:fld>
            <a:endParaRPr lang="en-AU" dirty="0"/>
          </a:p>
        </p:txBody>
      </p:sp>
    </p:spTree>
    <p:extLst>
      <p:ext uri="{BB962C8B-B14F-4D97-AF65-F5344CB8AC3E}">
        <p14:creationId xmlns:p14="http://schemas.microsoft.com/office/powerpoint/2010/main" val="14959883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A20CE-694B-1C51-599C-BEC6F91B5B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1F68EC-F466-BF1B-C2D9-F9B1F11776E5}"/>
              </a:ext>
            </a:extLst>
          </p:cNvPr>
          <p:cNvSpPr>
            <a:spLocks noGrp="1" noRot="1" noChangeAspect="1"/>
          </p:cNvSpPr>
          <p:nvPr>
            <p:ph type="sldImg"/>
          </p:nvPr>
        </p:nvSpPr>
        <p:spPr>
          <a:xfrm>
            <a:off x="1985963" y="296863"/>
            <a:ext cx="2886075" cy="1624012"/>
          </a:xfrm>
        </p:spPr>
      </p:sp>
      <p:sp>
        <p:nvSpPr>
          <p:cNvPr id="3" name="Notes Placeholder 2">
            <a:extLst>
              <a:ext uri="{FF2B5EF4-FFF2-40B4-BE49-F238E27FC236}">
                <a16:creationId xmlns:a16="http://schemas.microsoft.com/office/drawing/2014/main" id="{25451627-1635-E50D-2962-82BE51DAF6D1}"/>
              </a:ext>
            </a:extLst>
          </p:cNvPr>
          <p:cNvSpPr>
            <a:spLocks noGrp="1"/>
          </p:cNvSpPr>
          <p:nvPr>
            <p:ph type="body" idx="1"/>
          </p:nvPr>
        </p:nvSpPr>
        <p:spPr>
          <a:xfrm>
            <a:off x="234778" y="2063579"/>
            <a:ext cx="6400800" cy="6783860"/>
          </a:xfrm>
        </p:spPr>
        <p:txBody>
          <a:bodyPr/>
          <a:lstStyle/>
          <a:p>
            <a:endParaRPr lang="en-GB" sz="1400" dirty="0"/>
          </a:p>
        </p:txBody>
      </p:sp>
      <p:sp>
        <p:nvSpPr>
          <p:cNvPr id="4" name="Slide Number Placeholder 3">
            <a:extLst>
              <a:ext uri="{FF2B5EF4-FFF2-40B4-BE49-F238E27FC236}">
                <a16:creationId xmlns:a16="http://schemas.microsoft.com/office/drawing/2014/main" id="{A2ED5B7C-CF29-6E60-08BA-07250568DF1C}"/>
              </a:ext>
            </a:extLst>
          </p:cNvPr>
          <p:cNvSpPr>
            <a:spLocks noGrp="1"/>
          </p:cNvSpPr>
          <p:nvPr>
            <p:ph type="sldNum" sz="quarter" idx="5"/>
          </p:nvPr>
        </p:nvSpPr>
        <p:spPr/>
        <p:txBody>
          <a:bodyPr/>
          <a:lstStyle/>
          <a:p>
            <a:fld id="{133F3948-EAA2-45B6-A2DF-077C7575DAFC}" type="slidenum">
              <a:rPr lang="en-AU" smtClean="0"/>
              <a:t>28</a:t>
            </a:fld>
            <a:endParaRPr lang="en-AU" dirty="0"/>
          </a:p>
        </p:txBody>
      </p:sp>
    </p:spTree>
    <p:extLst>
      <p:ext uri="{BB962C8B-B14F-4D97-AF65-F5344CB8AC3E}">
        <p14:creationId xmlns:p14="http://schemas.microsoft.com/office/powerpoint/2010/main" val="27707971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A4D3B-1318-BECF-839A-12181C333D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1F5CE8-A45A-776D-E934-0D4A2B95DCD8}"/>
              </a:ext>
            </a:extLst>
          </p:cNvPr>
          <p:cNvSpPr>
            <a:spLocks noGrp="1" noRot="1" noChangeAspect="1"/>
          </p:cNvSpPr>
          <p:nvPr>
            <p:ph type="sldImg"/>
          </p:nvPr>
        </p:nvSpPr>
        <p:spPr>
          <a:xfrm>
            <a:off x="1985963" y="142875"/>
            <a:ext cx="2886075" cy="1624013"/>
          </a:xfrm>
        </p:spPr>
      </p:sp>
      <p:sp>
        <p:nvSpPr>
          <p:cNvPr id="3" name="Notes Placeholder 2">
            <a:extLst>
              <a:ext uri="{FF2B5EF4-FFF2-40B4-BE49-F238E27FC236}">
                <a16:creationId xmlns:a16="http://schemas.microsoft.com/office/drawing/2014/main" id="{8E43E022-2556-ACD0-44CF-4C6D4E7F121D}"/>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5E4D2266-8B75-9DDB-F318-644595DB513B}"/>
              </a:ext>
            </a:extLst>
          </p:cNvPr>
          <p:cNvSpPr>
            <a:spLocks noGrp="1"/>
          </p:cNvSpPr>
          <p:nvPr>
            <p:ph type="sldNum" sz="quarter" idx="5"/>
          </p:nvPr>
        </p:nvSpPr>
        <p:spPr/>
        <p:txBody>
          <a:bodyPr/>
          <a:lstStyle/>
          <a:p>
            <a:fld id="{133F3948-EAA2-45B6-A2DF-077C7575DAFC}" type="slidenum">
              <a:rPr lang="en-AU" smtClean="0"/>
              <a:t>29</a:t>
            </a:fld>
            <a:endParaRPr lang="en-AU" dirty="0"/>
          </a:p>
        </p:txBody>
      </p:sp>
    </p:spTree>
    <p:extLst>
      <p:ext uri="{BB962C8B-B14F-4D97-AF65-F5344CB8AC3E}">
        <p14:creationId xmlns:p14="http://schemas.microsoft.com/office/powerpoint/2010/main" val="1659086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3A53F-D44B-0F74-2866-8F068A0671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8B2793-9262-5CA5-1BCF-8109E74F533D}"/>
              </a:ext>
            </a:extLst>
          </p:cNvPr>
          <p:cNvSpPr>
            <a:spLocks noGrp="1" noRot="1" noChangeAspect="1"/>
          </p:cNvSpPr>
          <p:nvPr>
            <p:ph type="sldImg"/>
          </p:nvPr>
        </p:nvSpPr>
        <p:spPr>
          <a:xfrm>
            <a:off x="1985963" y="296863"/>
            <a:ext cx="2886075" cy="1624012"/>
          </a:xfrm>
        </p:spPr>
      </p:sp>
      <p:sp>
        <p:nvSpPr>
          <p:cNvPr id="3" name="Notes Placeholder 2">
            <a:extLst>
              <a:ext uri="{FF2B5EF4-FFF2-40B4-BE49-F238E27FC236}">
                <a16:creationId xmlns:a16="http://schemas.microsoft.com/office/drawing/2014/main" id="{04A1D88B-44EC-5844-9F04-D14A60C35607}"/>
              </a:ext>
            </a:extLst>
          </p:cNvPr>
          <p:cNvSpPr>
            <a:spLocks noGrp="1"/>
          </p:cNvSpPr>
          <p:nvPr>
            <p:ph type="body" idx="1"/>
          </p:nvPr>
        </p:nvSpPr>
        <p:spPr>
          <a:xfrm>
            <a:off x="234778" y="2063579"/>
            <a:ext cx="6400800" cy="6783860"/>
          </a:xfrm>
        </p:spPr>
        <p:txBody>
          <a:bodyPr/>
          <a:lstStyle/>
          <a:p>
            <a:endParaRPr lang="en-AU" sz="1400" dirty="0"/>
          </a:p>
        </p:txBody>
      </p:sp>
      <p:sp>
        <p:nvSpPr>
          <p:cNvPr id="4" name="Slide Number Placeholder 3">
            <a:extLst>
              <a:ext uri="{FF2B5EF4-FFF2-40B4-BE49-F238E27FC236}">
                <a16:creationId xmlns:a16="http://schemas.microsoft.com/office/drawing/2014/main" id="{BA06B6F9-8D8D-7E7C-A50A-2FEC55CF5F96}"/>
              </a:ext>
            </a:extLst>
          </p:cNvPr>
          <p:cNvSpPr>
            <a:spLocks noGrp="1"/>
          </p:cNvSpPr>
          <p:nvPr>
            <p:ph type="sldNum" sz="quarter" idx="5"/>
          </p:nvPr>
        </p:nvSpPr>
        <p:spPr/>
        <p:txBody>
          <a:bodyPr/>
          <a:lstStyle/>
          <a:p>
            <a:fld id="{133F3948-EAA2-45B6-A2DF-077C7575DAFC}" type="slidenum">
              <a:rPr lang="en-AU" smtClean="0"/>
              <a:t>3</a:t>
            </a:fld>
            <a:endParaRPr lang="en-AU" dirty="0"/>
          </a:p>
        </p:txBody>
      </p:sp>
    </p:spTree>
    <p:extLst>
      <p:ext uri="{BB962C8B-B14F-4D97-AF65-F5344CB8AC3E}">
        <p14:creationId xmlns:p14="http://schemas.microsoft.com/office/powerpoint/2010/main" val="4292013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8A7AD-82A6-5EA0-D0CF-1C6D4F2EAF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D42BE9-87E9-66F8-25AE-8AE568EB9CCB}"/>
              </a:ext>
            </a:extLst>
          </p:cNvPr>
          <p:cNvSpPr>
            <a:spLocks noGrp="1" noRot="1" noChangeAspect="1"/>
          </p:cNvSpPr>
          <p:nvPr>
            <p:ph type="sldImg"/>
          </p:nvPr>
        </p:nvSpPr>
        <p:spPr>
          <a:xfrm>
            <a:off x="1985963" y="296863"/>
            <a:ext cx="2886075" cy="1624012"/>
          </a:xfrm>
        </p:spPr>
      </p:sp>
      <p:sp>
        <p:nvSpPr>
          <p:cNvPr id="3" name="Notes Placeholder 2">
            <a:extLst>
              <a:ext uri="{FF2B5EF4-FFF2-40B4-BE49-F238E27FC236}">
                <a16:creationId xmlns:a16="http://schemas.microsoft.com/office/drawing/2014/main" id="{1A52B3A3-988F-5238-A726-DE2E21A64CCC}"/>
              </a:ext>
            </a:extLst>
          </p:cNvPr>
          <p:cNvSpPr>
            <a:spLocks noGrp="1"/>
          </p:cNvSpPr>
          <p:nvPr>
            <p:ph type="body" idx="1"/>
          </p:nvPr>
        </p:nvSpPr>
        <p:spPr>
          <a:xfrm>
            <a:off x="234778" y="2063579"/>
            <a:ext cx="6400800" cy="6783860"/>
          </a:xfrm>
        </p:spPr>
        <p:txBody>
          <a:bodyPr/>
          <a:lstStyle/>
          <a:p>
            <a:endParaRPr lang="en-GB" sz="1400" dirty="0"/>
          </a:p>
        </p:txBody>
      </p:sp>
      <p:sp>
        <p:nvSpPr>
          <p:cNvPr id="4" name="Slide Number Placeholder 3">
            <a:extLst>
              <a:ext uri="{FF2B5EF4-FFF2-40B4-BE49-F238E27FC236}">
                <a16:creationId xmlns:a16="http://schemas.microsoft.com/office/drawing/2014/main" id="{D807C3E9-70FF-9105-68DD-CC65F368603D}"/>
              </a:ext>
            </a:extLst>
          </p:cNvPr>
          <p:cNvSpPr>
            <a:spLocks noGrp="1"/>
          </p:cNvSpPr>
          <p:nvPr>
            <p:ph type="sldNum" sz="quarter" idx="5"/>
          </p:nvPr>
        </p:nvSpPr>
        <p:spPr/>
        <p:txBody>
          <a:bodyPr/>
          <a:lstStyle/>
          <a:p>
            <a:fld id="{133F3948-EAA2-45B6-A2DF-077C7575DAFC}" type="slidenum">
              <a:rPr lang="en-AU" smtClean="0"/>
              <a:t>30</a:t>
            </a:fld>
            <a:endParaRPr lang="en-AU" dirty="0"/>
          </a:p>
        </p:txBody>
      </p:sp>
    </p:spTree>
    <p:extLst>
      <p:ext uri="{BB962C8B-B14F-4D97-AF65-F5344CB8AC3E}">
        <p14:creationId xmlns:p14="http://schemas.microsoft.com/office/powerpoint/2010/main" val="2024064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B8053-B31F-954B-27DB-656EF24522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004019-97CB-0B98-B15C-5F9F6DDFA505}"/>
              </a:ext>
            </a:extLst>
          </p:cNvPr>
          <p:cNvSpPr>
            <a:spLocks noGrp="1" noRot="1" noChangeAspect="1"/>
          </p:cNvSpPr>
          <p:nvPr>
            <p:ph type="sldImg"/>
          </p:nvPr>
        </p:nvSpPr>
        <p:spPr>
          <a:xfrm>
            <a:off x="1985963" y="296863"/>
            <a:ext cx="2886075" cy="1624012"/>
          </a:xfrm>
        </p:spPr>
      </p:sp>
      <p:sp>
        <p:nvSpPr>
          <p:cNvPr id="3" name="Notes Placeholder 2">
            <a:extLst>
              <a:ext uri="{FF2B5EF4-FFF2-40B4-BE49-F238E27FC236}">
                <a16:creationId xmlns:a16="http://schemas.microsoft.com/office/drawing/2014/main" id="{CB5E946B-6135-DE69-7A27-E4107A74EDA8}"/>
              </a:ext>
            </a:extLst>
          </p:cNvPr>
          <p:cNvSpPr>
            <a:spLocks noGrp="1"/>
          </p:cNvSpPr>
          <p:nvPr>
            <p:ph type="body" idx="1"/>
          </p:nvPr>
        </p:nvSpPr>
        <p:spPr>
          <a:xfrm>
            <a:off x="234778" y="2063579"/>
            <a:ext cx="6400800" cy="6783860"/>
          </a:xfrm>
        </p:spPr>
        <p:txBody>
          <a:bodyPr/>
          <a:lstStyle/>
          <a:p>
            <a:endParaRPr lang="en-GB" sz="1400" dirty="0"/>
          </a:p>
        </p:txBody>
      </p:sp>
      <p:sp>
        <p:nvSpPr>
          <p:cNvPr id="4" name="Slide Number Placeholder 3">
            <a:extLst>
              <a:ext uri="{FF2B5EF4-FFF2-40B4-BE49-F238E27FC236}">
                <a16:creationId xmlns:a16="http://schemas.microsoft.com/office/drawing/2014/main" id="{590956D4-5D7E-613F-3048-38E6885E58FA}"/>
              </a:ext>
            </a:extLst>
          </p:cNvPr>
          <p:cNvSpPr>
            <a:spLocks noGrp="1"/>
          </p:cNvSpPr>
          <p:nvPr>
            <p:ph type="sldNum" sz="quarter" idx="5"/>
          </p:nvPr>
        </p:nvSpPr>
        <p:spPr/>
        <p:txBody>
          <a:bodyPr/>
          <a:lstStyle/>
          <a:p>
            <a:fld id="{133F3948-EAA2-45B6-A2DF-077C7575DAFC}" type="slidenum">
              <a:rPr lang="en-AU" smtClean="0"/>
              <a:t>31</a:t>
            </a:fld>
            <a:endParaRPr lang="en-AU" dirty="0"/>
          </a:p>
        </p:txBody>
      </p:sp>
    </p:spTree>
    <p:extLst>
      <p:ext uri="{BB962C8B-B14F-4D97-AF65-F5344CB8AC3E}">
        <p14:creationId xmlns:p14="http://schemas.microsoft.com/office/powerpoint/2010/main" val="31381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967FF-EAF6-2770-CF52-1594B62D59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730766-2326-F006-1908-6BB65E457408}"/>
              </a:ext>
            </a:extLst>
          </p:cNvPr>
          <p:cNvSpPr>
            <a:spLocks noGrp="1" noRot="1" noChangeAspect="1"/>
          </p:cNvSpPr>
          <p:nvPr>
            <p:ph type="sldImg"/>
          </p:nvPr>
        </p:nvSpPr>
        <p:spPr>
          <a:xfrm>
            <a:off x="1985963" y="296863"/>
            <a:ext cx="2886075" cy="1624012"/>
          </a:xfrm>
        </p:spPr>
      </p:sp>
      <p:sp>
        <p:nvSpPr>
          <p:cNvPr id="3" name="Notes Placeholder 2">
            <a:extLst>
              <a:ext uri="{FF2B5EF4-FFF2-40B4-BE49-F238E27FC236}">
                <a16:creationId xmlns:a16="http://schemas.microsoft.com/office/drawing/2014/main" id="{7168A036-D472-E346-01DC-FAB70703C23F}"/>
              </a:ext>
            </a:extLst>
          </p:cNvPr>
          <p:cNvSpPr>
            <a:spLocks noGrp="1"/>
          </p:cNvSpPr>
          <p:nvPr>
            <p:ph type="body" idx="1"/>
          </p:nvPr>
        </p:nvSpPr>
        <p:spPr>
          <a:xfrm>
            <a:off x="234778" y="2063579"/>
            <a:ext cx="6400800" cy="6783860"/>
          </a:xfrm>
        </p:spPr>
        <p:txBody>
          <a:bodyPr/>
          <a:lstStyle/>
          <a:p>
            <a:endParaRPr lang="en-GB" sz="1400" dirty="0"/>
          </a:p>
        </p:txBody>
      </p:sp>
      <p:sp>
        <p:nvSpPr>
          <p:cNvPr id="4" name="Slide Number Placeholder 3">
            <a:extLst>
              <a:ext uri="{FF2B5EF4-FFF2-40B4-BE49-F238E27FC236}">
                <a16:creationId xmlns:a16="http://schemas.microsoft.com/office/drawing/2014/main" id="{EFD89A23-B2F5-9007-763F-F8FD399D8242}"/>
              </a:ext>
            </a:extLst>
          </p:cNvPr>
          <p:cNvSpPr>
            <a:spLocks noGrp="1"/>
          </p:cNvSpPr>
          <p:nvPr>
            <p:ph type="sldNum" sz="quarter" idx="5"/>
          </p:nvPr>
        </p:nvSpPr>
        <p:spPr/>
        <p:txBody>
          <a:bodyPr/>
          <a:lstStyle/>
          <a:p>
            <a:fld id="{133F3948-EAA2-45B6-A2DF-077C7575DAFC}" type="slidenum">
              <a:rPr lang="en-AU" smtClean="0"/>
              <a:t>32</a:t>
            </a:fld>
            <a:endParaRPr lang="en-AU" dirty="0"/>
          </a:p>
        </p:txBody>
      </p:sp>
    </p:spTree>
    <p:extLst>
      <p:ext uri="{BB962C8B-B14F-4D97-AF65-F5344CB8AC3E}">
        <p14:creationId xmlns:p14="http://schemas.microsoft.com/office/powerpoint/2010/main" val="28454154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272E2-CAC0-A7DA-7228-B082D62136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D93DC1-440D-D7BD-18A5-EB78CE51148B}"/>
              </a:ext>
            </a:extLst>
          </p:cNvPr>
          <p:cNvSpPr>
            <a:spLocks noGrp="1" noRot="1" noChangeAspect="1"/>
          </p:cNvSpPr>
          <p:nvPr>
            <p:ph type="sldImg"/>
          </p:nvPr>
        </p:nvSpPr>
        <p:spPr>
          <a:xfrm>
            <a:off x="1985963" y="296863"/>
            <a:ext cx="2886075" cy="1624012"/>
          </a:xfrm>
        </p:spPr>
      </p:sp>
      <p:sp>
        <p:nvSpPr>
          <p:cNvPr id="3" name="Notes Placeholder 2">
            <a:extLst>
              <a:ext uri="{FF2B5EF4-FFF2-40B4-BE49-F238E27FC236}">
                <a16:creationId xmlns:a16="http://schemas.microsoft.com/office/drawing/2014/main" id="{7D6BB100-3A2E-5F39-1F28-5A76444DFE98}"/>
              </a:ext>
            </a:extLst>
          </p:cNvPr>
          <p:cNvSpPr>
            <a:spLocks noGrp="1"/>
          </p:cNvSpPr>
          <p:nvPr>
            <p:ph type="body" idx="1"/>
          </p:nvPr>
        </p:nvSpPr>
        <p:spPr>
          <a:xfrm>
            <a:off x="234778" y="2063579"/>
            <a:ext cx="6400800" cy="6783860"/>
          </a:xfrm>
        </p:spPr>
        <p:txBody>
          <a:bodyPr/>
          <a:lstStyle/>
          <a:p>
            <a:endParaRPr lang="en-GB" sz="1400" dirty="0"/>
          </a:p>
        </p:txBody>
      </p:sp>
      <p:sp>
        <p:nvSpPr>
          <p:cNvPr id="4" name="Slide Number Placeholder 3">
            <a:extLst>
              <a:ext uri="{FF2B5EF4-FFF2-40B4-BE49-F238E27FC236}">
                <a16:creationId xmlns:a16="http://schemas.microsoft.com/office/drawing/2014/main" id="{E536CDA2-282A-5291-99D4-5381E0CA9D90}"/>
              </a:ext>
            </a:extLst>
          </p:cNvPr>
          <p:cNvSpPr>
            <a:spLocks noGrp="1"/>
          </p:cNvSpPr>
          <p:nvPr>
            <p:ph type="sldNum" sz="quarter" idx="5"/>
          </p:nvPr>
        </p:nvSpPr>
        <p:spPr/>
        <p:txBody>
          <a:bodyPr/>
          <a:lstStyle/>
          <a:p>
            <a:fld id="{133F3948-EAA2-45B6-A2DF-077C7575DAFC}" type="slidenum">
              <a:rPr lang="en-AU" smtClean="0"/>
              <a:t>33</a:t>
            </a:fld>
            <a:endParaRPr lang="en-AU" dirty="0"/>
          </a:p>
        </p:txBody>
      </p:sp>
    </p:spTree>
    <p:extLst>
      <p:ext uri="{BB962C8B-B14F-4D97-AF65-F5344CB8AC3E}">
        <p14:creationId xmlns:p14="http://schemas.microsoft.com/office/powerpoint/2010/main" val="3481167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79E12-7691-2833-9A60-CDC9B197A4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276A6B-8526-ED32-B0BF-AD0F2732A0B8}"/>
              </a:ext>
            </a:extLst>
          </p:cNvPr>
          <p:cNvSpPr>
            <a:spLocks noGrp="1" noRot="1" noChangeAspect="1"/>
          </p:cNvSpPr>
          <p:nvPr>
            <p:ph type="sldImg"/>
          </p:nvPr>
        </p:nvSpPr>
        <p:spPr>
          <a:xfrm>
            <a:off x="1985963" y="296863"/>
            <a:ext cx="2886075" cy="1624012"/>
          </a:xfrm>
        </p:spPr>
      </p:sp>
      <p:sp>
        <p:nvSpPr>
          <p:cNvPr id="3" name="Notes Placeholder 2">
            <a:extLst>
              <a:ext uri="{FF2B5EF4-FFF2-40B4-BE49-F238E27FC236}">
                <a16:creationId xmlns:a16="http://schemas.microsoft.com/office/drawing/2014/main" id="{899E448C-8313-7FAC-32B5-BEC276ADA3EF}"/>
              </a:ext>
            </a:extLst>
          </p:cNvPr>
          <p:cNvSpPr>
            <a:spLocks noGrp="1"/>
          </p:cNvSpPr>
          <p:nvPr>
            <p:ph type="body" idx="1"/>
          </p:nvPr>
        </p:nvSpPr>
        <p:spPr>
          <a:xfrm>
            <a:off x="234778" y="2063579"/>
            <a:ext cx="6400800" cy="6783860"/>
          </a:xfrm>
        </p:spPr>
        <p:txBody>
          <a:bodyPr/>
          <a:lstStyle/>
          <a:p>
            <a:endParaRPr lang="en-GB" sz="1400" dirty="0"/>
          </a:p>
        </p:txBody>
      </p:sp>
      <p:sp>
        <p:nvSpPr>
          <p:cNvPr id="4" name="Slide Number Placeholder 3">
            <a:extLst>
              <a:ext uri="{FF2B5EF4-FFF2-40B4-BE49-F238E27FC236}">
                <a16:creationId xmlns:a16="http://schemas.microsoft.com/office/drawing/2014/main" id="{8A3BFDB6-4AE3-67FA-05E1-0A86DCA79132}"/>
              </a:ext>
            </a:extLst>
          </p:cNvPr>
          <p:cNvSpPr>
            <a:spLocks noGrp="1"/>
          </p:cNvSpPr>
          <p:nvPr>
            <p:ph type="sldNum" sz="quarter" idx="5"/>
          </p:nvPr>
        </p:nvSpPr>
        <p:spPr/>
        <p:txBody>
          <a:bodyPr/>
          <a:lstStyle/>
          <a:p>
            <a:fld id="{133F3948-EAA2-45B6-A2DF-077C7575DAFC}" type="slidenum">
              <a:rPr lang="en-AU" smtClean="0"/>
              <a:t>34</a:t>
            </a:fld>
            <a:endParaRPr lang="en-AU" dirty="0"/>
          </a:p>
        </p:txBody>
      </p:sp>
    </p:spTree>
    <p:extLst>
      <p:ext uri="{BB962C8B-B14F-4D97-AF65-F5344CB8AC3E}">
        <p14:creationId xmlns:p14="http://schemas.microsoft.com/office/powerpoint/2010/main" val="29421124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0C3F0-2001-6DEF-574D-0705F08567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4589FD-ED12-9EC8-6778-BFEC7C6E03AB}"/>
              </a:ext>
            </a:extLst>
          </p:cNvPr>
          <p:cNvSpPr>
            <a:spLocks noGrp="1" noRot="1" noChangeAspect="1"/>
          </p:cNvSpPr>
          <p:nvPr>
            <p:ph type="sldImg"/>
          </p:nvPr>
        </p:nvSpPr>
        <p:spPr>
          <a:xfrm>
            <a:off x="1985963" y="296863"/>
            <a:ext cx="2886075" cy="1624012"/>
          </a:xfrm>
        </p:spPr>
      </p:sp>
      <p:sp>
        <p:nvSpPr>
          <p:cNvPr id="3" name="Notes Placeholder 2">
            <a:extLst>
              <a:ext uri="{FF2B5EF4-FFF2-40B4-BE49-F238E27FC236}">
                <a16:creationId xmlns:a16="http://schemas.microsoft.com/office/drawing/2014/main" id="{D2EF4ADF-2AF2-59C2-4710-70B347804E02}"/>
              </a:ext>
            </a:extLst>
          </p:cNvPr>
          <p:cNvSpPr>
            <a:spLocks noGrp="1"/>
          </p:cNvSpPr>
          <p:nvPr>
            <p:ph type="body" idx="1"/>
          </p:nvPr>
        </p:nvSpPr>
        <p:spPr>
          <a:xfrm>
            <a:off x="234778" y="2063579"/>
            <a:ext cx="6400800" cy="6783860"/>
          </a:xfrm>
        </p:spPr>
        <p:txBody>
          <a:bodyPr/>
          <a:lstStyle/>
          <a:p>
            <a:endParaRPr lang="en-GB" sz="1400" dirty="0"/>
          </a:p>
        </p:txBody>
      </p:sp>
      <p:sp>
        <p:nvSpPr>
          <p:cNvPr id="4" name="Slide Number Placeholder 3">
            <a:extLst>
              <a:ext uri="{FF2B5EF4-FFF2-40B4-BE49-F238E27FC236}">
                <a16:creationId xmlns:a16="http://schemas.microsoft.com/office/drawing/2014/main" id="{F4B710CC-6201-7A7C-E879-AB9A66ED7927}"/>
              </a:ext>
            </a:extLst>
          </p:cNvPr>
          <p:cNvSpPr>
            <a:spLocks noGrp="1"/>
          </p:cNvSpPr>
          <p:nvPr>
            <p:ph type="sldNum" sz="quarter" idx="5"/>
          </p:nvPr>
        </p:nvSpPr>
        <p:spPr/>
        <p:txBody>
          <a:bodyPr/>
          <a:lstStyle/>
          <a:p>
            <a:fld id="{133F3948-EAA2-45B6-A2DF-077C7575DAFC}" type="slidenum">
              <a:rPr lang="en-AU" smtClean="0"/>
              <a:t>35</a:t>
            </a:fld>
            <a:endParaRPr lang="en-AU" dirty="0"/>
          </a:p>
        </p:txBody>
      </p:sp>
    </p:spTree>
    <p:extLst>
      <p:ext uri="{BB962C8B-B14F-4D97-AF65-F5344CB8AC3E}">
        <p14:creationId xmlns:p14="http://schemas.microsoft.com/office/powerpoint/2010/main" val="31144146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04F90-DE48-0DBC-2E4D-F1D165243D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984047-CB9A-981C-CA89-88532D38B69C}"/>
              </a:ext>
            </a:extLst>
          </p:cNvPr>
          <p:cNvSpPr>
            <a:spLocks noGrp="1" noRot="1" noChangeAspect="1"/>
          </p:cNvSpPr>
          <p:nvPr>
            <p:ph type="sldImg"/>
          </p:nvPr>
        </p:nvSpPr>
        <p:spPr>
          <a:xfrm>
            <a:off x="1985963" y="296863"/>
            <a:ext cx="2886075" cy="1624012"/>
          </a:xfrm>
        </p:spPr>
      </p:sp>
      <p:sp>
        <p:nvSpPr>
          <p:cNvPr id="3" name="Notes Placeholder 2">
            <a:extLst>
              <a:ext uri="{FF2B5EF4-FFF2-40B4-BE49-F238E27FC236}">
                <a16:creationId xmlns:a16="http://schemas.microsoft.com/office/drawing/2014/main" id="{DE92B14C-0EA4-8779-3EFC-389B6A215EC6}"/>
              </a:ext>
            </a:extLst>
          </p:cNvPr>
          <p:cNvSpPr>
            <a:spLocks noGrp="1"/>
          </p:cNvSpPr>
          <p:nvPr>
            <p:ph type="body" idx="1"/>
          </p:nvPr>
        </p:nvSpPr>
        <p:spPr>
          <a:xfrm>
            <a:off x="234778" y="2063579"/>
            <a:ext cx="6400800" cy="6783860"/>
          </a:xfrm>
        </p:spPr>
        <p:txBody>
          <a:bodyPr/>
          <a:lstStyle/>
          <a:p>
            <a:endParaRPr lang="en-AU" sz="1400" dirty="0"/>
          </a:p>
        </p:txBody>
      </p:sp>
      <p:sp>
        <p:nvSpPr>
          <p:cNvPr id="4" name="Slide Number Placeholder 3">
            <a:extLst>
              <a:ext uri="{FF2B5EF4-FFF2-40B4-BE49-F238E27FC236}">
                <a16:creationId xmlns:a16="http://schemas.microsoft.com/office/drawing/2014/main" id="{43D475D5-D86E-096D-C09A-8E1D01E214ED}"/>
              </a:ext>
            </a:extLst>
          </p:cNvPr>
          <p:cNvSpPr>
            <a:spLocks noGrp="1"/>
          </p:cNvSpPr>
          <p:nvPr>
            <p:ph type="sldNum" sz="quarter" idx="5"/>
          </p:nvPr>
        </p:nvSpPr>
        <p:spPr/>
        <p:txBody>
          <a:bodyPr/>
          <a:lstStyle/>
          <a:p>
            <a:fld id="{133F3948-EAA2-45B6-A2DF-077C7575DAFC}" type="slidenum">
              <a:rPr lang="en-AU" smtClean="0"/>
              <a:t>36</a:t>
            </a:fld>
            <a:endParaRPr lang="en-AU" dirty="0"/>
          </a:p>
        </p:txBody>
      </p:sp>
    </p:spTree>
    <p:extLst>
      <p:ext uri="{BB962C8B-B14F-4D97-AF65-F5344CB8AC3E}">
        <p14:creationId xmlns:p14="http://schemas.microsoft.com/office/powerpoint/2010/main" val="2969527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1096C-03B9-1E2D-71E3-3099B8BDBA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54DA50-DC84-AC66-E34B-10D20972510B}"/>
              </a:ext>
            </a:extLst>
          </p:cNvPr>
          <p:cNvSpPr>
            <a:spLocks noGrp="1" noRot="1" noChangeAspect="1"/>
          </p:cNvSpPr>
          <p:nvPr>
            <p:ph type="sldImg"/>
          </p:nvPr>
        </p:nvSpPr>
        <p:spPr>
          <a:xfrm>
            <a:off x="1985963" y="296863"/>
            <a:ext cx="2886075" cy="1624012"/>
          </a:xfrm>
        </p:spPr>
      </p:sp>
      <p:sp>
        <p:nvSpPr>
          <p:cNvPr id="3" name="Notes Placeholder 2">
            <a:extLst>
              <a:ext uri="{FF2B5EF4-FFF2-40B4-BE49-F238E27FC236}">
                <a16:creationId xmlns:a16="http://schemas.microsoft.com/office/drawing/2014/main" id="{94BA8D35-B7EE-BB4B-995A-D44FF56AE879}"/>
              </a:ext>
            </a:extLst>
          </p:cNvPr>
          <p:cNvSpPr>
            <a:spLocks noGrp="1"/>
          </p:cNvSpPr>
          <p:nvPr>
            <p:ph type="body" idx="1"/>
          </p:nvPr>
        </p:nvSpPr>
        <p:spPr>
          <a:xfrm>
            <a:off x="234778" y="2063579"/>
            <a:ext cx="6400800" cy="6783860"/>
          </a:xfrm>
        </p:spPr>
        <p:txBody>
          <a:bodyPr/>
          <a:lstStyle/>
          <a:p>
            <a:endParaRPr lang="en-AU" sz="1400" dirty="0"/>
          </a:p>
        </p:txBody>
      </p:sp>
      <p:sp>
        <p:nvSpPr>
          <p:cNvPr id="4" name="Slide Number Placeholder 3">
            <a:extLst>
              <a:ext uri="{FF2B5EF4-FFF2-40B4-BE49-F238E27FC236}">
                <a16:creationId xmlns:a16="http://schemas.microsoft.com/office/drawing/2014/main" id="{09DDA1D8-6B1D-F4D7-C2B7-92421EC9A076}"/>
              </a:ext>
            </a:extLst>
          </p:cNvPr>
          <p:cNvSpPr>
            <a:spLocks noGrp="1"/>
          </p:cNvSpPr>
          <p:nvPr>
            <p:ph type="sldNum" sz="quarter" idx="5"/>
          </p:nvPr>
        </p:nvSpPr>
        <p:spPr/>
        <p:txBody>
          <a:bodyPr/>
          <a:lstStyle/>
          <a:p>
            <a:fld id="{133F3948-EAA2-45B6-A2DF-077C7575DAFC}" type="slidenum">
              <a:rPr lang="en-AU" smtClean="0"/>
              <a:t>4</a:t>
            </a:fld>
            <a:endParaRPr lang="en-AU" dirty="0"/>
          </a:p>
        </p:txBody>
      </p:sp>
    </p:spTree>
    <p:extLst>
      <p:ext uri="{BB962C8B-B14F-4D97-AF65-F5344CB8AC3E}">
        <p14:creationId xmlns:p14="http://schemas.microsoft.com/office/powerpoint/2010/main" val="136651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E2DE9-D4CA-C93B-948F-A35219A629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593093-A41A-671D-5262-167C4B6B81E0}"/>
              </a:ext>
            </a:extLst>
          </p:cNvPr>
          <p:cNvSpPr>
            <a:spLocks noGrp="1" noRot="1" noChangeAspect="1"/>
          </p:cNvSpPr>
          <p:nvPr>
            <p:ph type="sldImg"/>
          </p:nvPr>
        </p:nvSpPr>
        <p:spPr>
          <a:xfrm>
            <a:off x="1985963" y="296863"/>
            <a:ext cx="2886075" cy="1624012"/>
          </a:xfrm>
        </p:spPr>
      </p:sp>
      <p:sp>
        <p:nvSpPr>
          <p:cNvPr id="3" name="Notes Placeholder 2">
            <a:extLst>
              <a:ext uri="{FF2B5EF4-FFF2-40B4-BE49-F238E27FC236}">
                <a16:creationId xmlns:a16="http://schemas.microsoft.com/office/drawing/2014/main" id="{E418B9E0-1630-D978-EDD4-47A29504BD41}"/>
              </a:ext>
            </a:extLst>
          </p:cNvPr>
          <p:cNvSpPr>
            <a:spLocks noGrp="1"/>
          </p:cNvSpPr>
          <p:nvPr>
            <p:ph type="body" idx="1"/>
          </p:nvPr>
        </p:nvSpPr>
        <p:spPr>
          <a:xfrm>
            <a:off x="234778" y="2063579"/>
            <a:ext cx="6400800" cy="6783860"/>
          </a:xfrm>
        </p:spPr>
        <p:txBody>
          <a:bodyPr/>
          <a:lstStyle/>
          <a:p>
            <a:endParaRPr lang="en-AU" sz="1400" dirty="0"/>
          </a:p>
        </p:txBody>
      </p:sp>
      <p:sp>
        <p:nvSpPr>
          <p:cNvPr id="4" name="Slide Number Placeholder 3">
            <a:extLst>
              <a:ext uri="{FF2B5EF4-FFF2-40B4-BE49-F238E27FC236}">
                <a16:creationId xmlns:a16="http://schemas.microsoft.com/office/drawing/2014/main" id="{8E03552E-49FD-C438-7EA5-A37A76916E49}"/>
              </a:ext>
            </a:extLst>
          </p:cNvPr>
          <p:cNvSpPr>
            <a:spLocks noGrp="1"/>
          </p:cNvSpPr>
          <p:nvPr>
            <p:ph type="sldNum" sz="quarter" idx="5"/>
          </p:nvPr>
        </p:nvSpPr>
        <p:spPr/>
        <p:txBody>
          <a:bodyPr/>
          <a:lstStyle/>
          <a:p>
            <a:fld id="{133F3948-EAA2-45B6-A2DF-077C7575DAFC}" type="slidenum">
              <a:rPr lang="en-AU" smtClean="0"/>
              <a:t>5</a:t>
            </a:fld>
            <a:endParaRPr lang="en-AU" dirty="0"/>
          </a:p>
        </p:txBody>
      </p:sp>
    </p:spTree>
    <p:extLst>
      <p:ext uri="{BB962C8B-B14F-4D97-AF65-F5344CB8AC3E}">
        <p14:creationId xmlns:p14="http://schemas.microsoft.com/office/powerpoint/2010/main" val="1734479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5963" y="142875"/>
            <a:ext cx="2886075" cy="162401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33F3948-EAA2-45B6-A2DF-077C7575DAFC}" type="slidenum">
              <a:rPr lang="en-AU" smtClean="0"/>
              <a:t>6</a:t>
            </a:fld>
            <a:endParaRPr lang="en-AU" dirty="0"/>
          </a:p>
        </p:txBody>
      </p:sp>
    </p:spTree>
    <p:extLst>
      <p:ext uri="{BB962C8B-B14F-4D97-AF65-F5344CB8AC3E}">
        <p14:creationId xmlns:p14="http://schemas.microsoft.com/office/powerpoint/2010/main" val="328424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BB8A0-88F4-3907-3EBB-3638CB3903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AC4177-FBF9-BAFB-B7D4-1D03A1899B5C}"/>
              </a:ext>
            </a:extLst>
          </p:cNvPr>
          <p:cNvSpPr>
            <a:spLocks noGrp="1" noRot="1" noChangeAspect="1"/>
          </p:cNvSpPr>
          <p:nvPr>
            <p:ph type="sldImg"/>
          </p:nvPr>
        </p:nvSpPr>
        <p:spPr>
          <a:xfrm>
            <a:off x="1985963" y="296863"/>
            <a:ext cx="2886075" cy="1624012"/>
          </a:xfrm>
        </p:spPr>
      </p:sp>
      <p:sp>
        <p:nvSpPr>
          <p:cNvPr id="3" name="Notes Placeholder 2">
            <a:extLst>
              <a:ext uri="{FF2B5EF4-FFF2-40B4-BE49-F238E27FC236}">
                <a16:creationId xmlns:a16="http://schemas.microsoft.com/office/drawing/2014/main" id="{D52D57B9-8A38-F949-8679-6CAF0925B19D}"/>
              </a:ext>
            </a:extLst>
          </p:cNvPr>
          <p:cNvSpPr>
            <a:spLocks noGrp="1"/>
          </p:cNvSpPr>
          <p:nvPr>
            <p:ph type="body" idx="1"/>
          </p:nvPr>
        </p:nvSpPr>
        <p:spPr>
          <a:xfrm>
            <a:off x="234778" y="2063579"/>
            <a:ext cx="6400800" cy="6783860"/>
          </a:xfrm>
        </p:spPr>
        <p:txBody>
          <a:bodyPr/>
          <a:lstStyle/>
          <a:p>
            <a:endParaRPr lang="en-GB" sz="1400" dirty="0"/>
          </a:p>
        </p:txBody>
      </p:sp>
      <p:sp>
        <p:nvSpPr>
          <p:cNvPr id="4" name="Slide Number Placeholder 3">
            <a:extLst>
              <a:ext uri="{FF2B5EF4-FFF2-40B4-BE49-F238E27FC236}">
                <a16:creationId xmlns:a16="http://schemas.microsoft.com/office/drawing/2014/main" id="{6F99E29F-59C2-E2DF-C0A0-A757430EC0C0}"/>
              </a:ext>
            </a:extLst>
          </p:cNvPr>
          <p:cNvSpPr>
            <a:spLocks noGrp="1"/>
          </p:cNvSpPr>
          <p:nvPr>
            <p:ph type="sldNum" sz="quarter" idx="5"/>
          </p:nvPr>
        </p:nvSpPr>
        <p:spPr/>
        <p:txBody>
          <a:bodyPr/>
          <a:lstStyle/>
          <a:p>
            <a:fld id="{133F3948-EAA2-45B6-A2DF-077C7575DAFC}" type="slidenum">
              <a:rPr lang="en-AU" smtClean="0"/>
              <a:t>7</a:t>
            </a:fld>
            <a:endParaRPr lang="en-AU" dirty="0"/>
          </a:p>
        </p:txBody>
      </p:sp>
    </p:spTree>
    <p:extLst>
      <p:ext uri="{BB962C8B-B14F-4D97-AF65-F5344CB8AC3E}">
        <p14:creationId xmlns:p14="http://schemas.microsoft.com/office/powerpoint/2010/main" val="1872985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5FE20-A64F-B8F5-8AA0-E0E2F32007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CA3008-4592-0E26-D1C9-103874FBAB84}"/>
              </a:ext>
            </a:extLst>
          </p:cNvPr>
          <p:cNvSpPr>
            <a:spLocks noGrp="1" noRot="1" noChangeAspect="1"/>
          </p:cNvSpPr>
          <p:nvPr>
            <p:ph type="sldImg"/>
          </p:nvPr>
        </p:nvSpPr>
        <p:spPr>
          <a:xfrm>
            <a:off x="1985963" y="296863"/>
            <a:ext cx="2886075" cy="1624012"/>
          </a:xfrm>
        </p:spPr>
      </p:sp>
      <p:sp>
        <p:nvSpPr>
          <p:cNvPr id="3" name="Notes Placeholder 2">
            <a:extLst>
              <a:ext uri="{FF2B5EF4-FFF2-40B4-BE49-F238E27FC236}">
                <a16:creationId xmlns:a16="http://schemas.microsoft.com/office/drawing/2014/main" id="{B9D62F75-35D5-AC1A-548B-B16B5024DFAE}"/>
              </a:ext>
            </a:extLst>
          </p:cNvPr>
          <p:cNvSpPr>
            <a:spLocks noGrp="1"/>
          </p:cNvSpPr>
          <p:nvPr>
            <p:ph type="body" idx="1"/>
          </p:nvPr>
        </p:nvSpPr>
        <p:spPr>
          <a:xfrm>
            <a:off x="234778" y="2063579"/>
            <a:ext cx="6400800" cy="6783860"/>
          </a:xfrm>
        </p:spPr>
        <p:txBody>
          <a:bodyPr/>
          <a:lstStyle/>
          <a:p>
            <a:endParaRPr lang="en-AU" sz="1400" dirty="0"/>
          </a:p>
        </p:txBody>
      </p:sp>
      <p:sp>
        <p:nvSpPr>
          <p:cNvPr id="4" name="Slide Number Placeholder 3">
            <a:extLst>
              <a:ext uri="{FF2B5EF4-FFF2-40B4-BE49-F238E27FC236}">
                <a16:creationId xmlns:a16="http://schemas.microsoft.com/office/drawing/2014/main" id="{85A1CA75-CCD6-C6A4-26C9-3A2542F87E3D}"/>
              </a:ext>
            </a:extLst>
          </p:cNvPr>
          <p:cNvSpPr>
            <a:spLocks noGrp="1"/>
          </p:cNvSpPr>
          <p:nvPr>
            <p:ph type="sldNum" sz="quarter" idx="5"/>
          </p:nvPr>
        </p:nvSpPr>
        <p:spPr/>
        <p:txBody>
          <a:bodyPr/>
          <a:lstStyle/>
          <a:p>
            <a:fld id="{133F3948-EAA2-45B6-A2DF-077C7575DAFC}" type="slidenum">
              <a:rPr lang="en-AU" smtClean="0"/>
              <a:t>8</a:t>
            </a:fld>
            <a:endParaRPr lang="en-AU" dirty="0"/>
          </a:p>
        </p:txBody>
      </p:sp>
    </p:spTree>
    <p:extLst>
      <p:ext uri="{BB962C8B-B14F-4D97-AF65-F5344CB8AC3E}">
        <p14:creationId xmlns:p14="http://schemas.microsoft.com/office/powerpoint/2010/main" val="2569635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BDC4D-16C0-9A06-C29F-EC13400C43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CB1BE7-224E-BF49-DB29-8D8E1610AC91}"/>
              </a:ext>
            </a:extLst>
          </p:cNvPr>
          <p:cNvSpPr>
            <a:spLocks noGrp="1" noRot="1" noChangeAspect="1"/>
          </p:cNvSpPr>
          <p:nvPr>
            <p:ph type="sldImg"/>
          </p:nvPr>
        </p:nvSpPr>
        <p:spPr>
          <a:xfrm>
            <a:off x="1985963" y="142875"/>
            <a:ext cx="2886075" cy="1624013"/>
          </a:xfrm>
        </p:spPr>
      </p:sp>
      <p:sp>
        <p:nvSpPr>
          <p:cNvPr id="3" name="Notes Placeholder 2">
            <a:extLst>
              <a:ext uri="{FF2B5EF4-FFF2-40B4-BE49-F238E27FC236}">
                <a16:creationId xmlns:a16="http://schemas.microsoft.com/office/drawing/2014/main" id="{7BA3F6CD-2834-9484-20EE-F1B1347662B5}"/>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54A2DC5-D8EE-6C29-F318-D0E08C718FA9}"/>
              </a:ext>
            </a:extLst>
          </p:cNvPr>
          <p:cNvSpPr>
            <a:spLocks noGrp="1"/>
          </p:cNvSpPr>
          <p:nvPr>
            <p:ph type="sldNum" sz="quarter" idx="5"/>
          </p:nvPr>
        </p:nvSpPr>
        <p:spPr/>
        <p:txBody>
          <a:bodyPr/>
          <a:lstStyle/>
          <a:p>
            <a:fld id="{133F3948-EAA2-45B6-A2DF-077C7575DAFC}" type="slidenum">
              <a:rPr lang="en-AU" smtClean="0"/>
              <a:t>9</a:t>
            </a:fld>
            <a:endParaRPr lang="en-AU" dirty="0"/>
          </a:p>
        </p:txBody>
      </p:sp>
    </p:spTree>
    <p:extLst>
      <p:ext uri="{BB962C8B-B14F-4D97-AF65-F5344CB8AC3E}">
        <p14:creationId xmlns:p14="http://schemas.microsoft.com/office/powerpoint/2010/main" val="1391724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E2147-2505-4849-9A4F-AE9400E26689}"/>
              </a:ext>
            </a:extLst>
          </p:cNvPr>
          <p:cNvSpPr>
            <a:spLocks noGrp="1"/>
          </p:cNvSpPr>
          <p:nvPr>
            <p:ph type="title" hasCustomPrompt="1"/>
          </p:nvPr>
        </p:nvSpPr>
        <p:spPr>
          <a:xfrm>
            <a:off x="364067" y="361701"/>
            <a:ext cx="11343519" cy="1116000"/>
          </a:xfrm>
        </p:spPr>
        <p:txBody>
          <a:bodyPr vert="horz" lIns="91440" tIns="45720" rIns="91440" bIns="45720" rtlCol="0" anchor="t">
            <a:noAutofit/>
          </a:bodyPr>
          <a:lstStyle>
            <a:lvl1pPr>
              <a:defRPr lang="en-AU" dirty="0"/>
            </a:lvl1pPr>
          </a:lstStyle>
          <a:p>
            <a:pPr lvl="0"/>
            <a:r>
              <a:rPr lang="en-US" dirty="0"/>
              <a:t>Click to edit Master title </a:t>
            </a:r>
            <a:br>
              <a:rPr lang="en-US" dirty="0"/>
            </a:br>
            <a:r>
              <a:rPr lang="en-US" dirty="0"/>
              <a:t>style</a:t>
            </a:r>
            <a:endParaRPr lang="en-AU" dirty="0"/>
          </a:p>
        </p:txBody>
      </p:sp>
      <p:sp>
        <p:nvSpPr>
          <p:cNvPr id="3" name="Content Placeholder 2">
            <a:extLst>
              <a:ext uri="{FF2B5EF4-FFF2-40B4-BE49-F238E27FC236}">
                <a16:creationId xmlns:a16="http://schemas.microsoft.com/office/drawing/2014/main" id="{1457D970-1143-4E0E-AD03-A6F84B429B43}"/>
              </a:ext>
            </a:extLst>
          </p:cNvPr>
          <p:cNvSpPr>
            <a:spLocks noGrp="1"/>
          </p:cNvSpPr>
          <p:nvPr>
            <p:ph idx="1"/>
          </p:nvPr>
        </p:nvSpPr>
        <p:spPr>
          <a:xfrm>
            <a:off x="364067" y="1623060"/>
            <a:ext cx="11343517" cy="3611879"/>
          </a:xfrm>
        </p:spPr>
        <p:txBody>
          <a:bodyPr/>
          <a:lstStyle>
            <a:lvl1pPr marL="230400">
              <a:spcAft>
                <a:spcPts val="300"/>
              </a:spcAft>
              <a:defRPr/>
            </a:lvl1pPr>
            <a:lvl2pPr marL="576000" indent="-230400">
              <a:spcAft>
                <a:spcPts val="300"/>
              </a:spcAft>
              <a:defRPr/>
            </a:lvl2pPr>
            <a:lvl3pPr marL="864000">
              <a:spcAft>
                <a:spcPts val="300"/>
              </a:spcAft>
              <a:defRPr/>
            </a:lvl3pPr>
            <a:lvl4pPr marL="1152000">
              <a:spcAft>
                <a:spcPts val="300"/>
              </a:spcAft>
              <a:defRPr/>
            </a:lvl4pPr>
            <a:lvl5pPr marL="1440000">
              <a:spcAft>
                <a:spcPts val="3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48C5778E-71FC-208A-EB7D-48FEDAFC2836}"/>
              </a:ext>
            </a:extLst>
          </p:cNvPr>
          <p:cNvSpPr>
            <a:spLocks noGrp="1"/>
          </p:cNvSpPr>
          <p:nvPr>
            <p:ph type="body" sz="quarter" idx="10"/>
          </p:nvPr>
        </p:nvSpPr>
        <p:spPr>
          <a:xfrm>
            <a:off x="0" y="5234939"/>
            <a:ext cx="11707584" cy="369869"/>
          </a:xfrm>
        </p:spPr>
        <p:txBody>
          <a:bodyPr anchor="b"/>
          <a:lstStyle>
            <a:lvl1pPr marL="0" indent="0">
              <a:lnSpc>
                <a:spcPct val="100000"/>
              </a:lnSpc>
              <a:buNone/>
              <a:defRPr sz="800">
                <a:solidFill>
                  <a:schemeClr val="tx2">
                    <a:lumMod val="50000"/>
                  </a:schemeClr>
                </a:solidFill>
              </a:defRPr>
            </a:lvl1pPr>
            <a:lvl2pPr marL="457200" indent="0">
              <a:lnSpc>
                <a:spcPct val="100000"/>
              </a:lnSpc>
              <a:buNone/>
              <a:defRPr sz="800">
                <a:solidFill>
                  <a:schemeClr val="tx2">
                    <a:lumMod val="50000"/>
                  </a:schemeClr>
                </a:solidFill>
              </a:defRPr>
            </a:lvl2pPr>
            <a:lvl3pPr marL="914400" indent="0">
              <a:lnSpc>
                <a:spcPct val="100000"/>
              </a:lnSpc>
              <a:buNone/>
              <a:defRPr sz="800">
                <a:solidFill>
                  <a:schemeClr val="tx2">
                    <a:lumMod val="50000"/>
                  </a:schemeClr>
                </a:solidFill>
              </a:defRPr>
            </a:lvl3pPr>
            <a:lvl4pPr marL="1371600" indent="0">
              <a:lnSpc>
                <a:spcPct val="100000"/>
              </a:lnSpc>
              <a:buNone/>
              <a:defRPr sz="800">
                <a:solidFill>
                  <a:schemeClr val="tx2">
                    <a:lumMod val="50000"/>
                  </a:schemeClr>
                </a:solidFill>
              </a:defRPr>
            </a:lvl4pPr>
            <a:lvl5pPr marL="1828800" indent="0">
              <a:lnSpc>
                <a:spcPct val="100000"/>
              </a:lnSpc>
              <a:buNone/>
              <a:defRPr sz="800">
                <a:solidFill>
                  <a:schemeClr val="tx2">
                    <a:lumMod val="50000"/>
                  </a:schemeClr>
                </a:solidFill>
              </a:defRPr>
            </a:lvl5pPr>
          </a:lstStyle>
          <a:p>
            <a:pPr lvl="0"/>
            <a:r>
              <a:rPr lang="en-US"/>
              <a:t>Click to edit Master text styles</a:t>
            </a:r>
          </a:p>
        </p:txBody>
      </p:sp>
      <p:sp>
        <p:nvSpPr>
          <p:cNvPr id="4" name="Text Placeholder 4">
            <a:extLst>
              <a:ext uri="{FF2B5EF4-FFF2-40B4-BE49-F238E27FC236}">
                <a16:creationId xmlns:a16="http://schemas.microsoft.com/office/drawing/2014/main" id="{BA591E41-87B6-5053-2D5A-D90BD5C5D160}"/>
              </a:ext>
            </a:extLst>
          </p:cNvPr>
          <p:cNvSpPr>
            <a:spLocks noGrp="1"/>
          </p:cNvSpPr>
          <p:nvPr>
            <p:ph type="body" sz="quarter" idx="11"/>
          </p:nvPr>
        </p:nvSpPr>
        <p:spPr>
          <a:xfrm rot="16200000">
            <a:off x="11456670" y="6122669"/>
            <a:ext cx="1177291" cy="293371"/>
          </a:xfrm>
        </p:spPr>
        <p:txBody>
          <a:bodyPr anchor="b"/>
          <a:lstStyle>
            <a:lvl1pPr marL="0" indent="0">
              <a:lnSpc>
                <a:spcPct val="100000"/>
              </a:lnSpc>
              <a:buNone/>
              <a:defRPr lang="en-US" sz="800" kern="1200" dirty="0">
                <a:solidFill>
                  <a:schemeClr val="accent2">
                    <a:lumMod val="75000"/>
                  </a:schemeClr>
                </a:solidFill>
                <a:latin typeface="+mn-lt"/>
                <a:ea typeface="+mn-ea"/>
                <a:cs typeface="+mn-cs"/>
              </a:defRPr>
            </a:lvl1pPr>
            <a:lvl2pPr marL="457200" indent="0">
              <a:lnSpc>
                <a:spcPct val="100000"/>
              </a:lnSpc>
              <a:buNone/>
              <a:defRPr sz="700">
                <a:solidFill>
                  <a:schemeClr val="accent2">
                    <a:lumMod val="75000"/>
                  </a:schemeClr>
                </a:solidFill>
              </a:defRPr>
            </a:lvl2pPr>
            <a:lvl3pPr marL="914400" indent="0">
              <a:lnSpc>
                <a:spcPct val="100000"/>
              </a:lnSpc>
              <a:buNone/>
              <a:defRPr sz="700">
                <a:solidFill>
                  <a:schemeClr val="accent2">
                    <a:lumMod val="75000"/>
                  </a:schemeClr>
                </a:solidFill>
              </a:defRPr>
            </a:lvl3pPr>
            <a:lvl4pPr marL="1371600" indent="0">
              <a:lnSpc>
                <a:spcPct val="100000"/>
              </a:lnSpc>
              <a:buNone/>
              <a:defRPr sz="700">
                <a:solidFill>
                  <a:schemeClr val="accent2">
                    <a:lumMod val="75000"/>
                  </a:schemeClr>
                </a:solidFill>
              </a:defRPr>
            </a:lvl4pPr>
            <a:lvl5pPr marL="1828800" indent="0">
              <a:lnSpc>
                <a:spcPct val="100000"/>
              </a:lnSpc>
              <a:buNone/>
              <a:defRPr sz="700">
                <a:solidFill>
                  <a:schemeClr val="accent2">
                    <a:lumMod val="75000"/>
                  </a:schemeClr>
                </a:solidFill>
              </a:defRPr>
            </a:lvl5pPr>
          </a:lstStyle>
          <a:p>
            <a:pPr lvl="0"/>
            <a:r>
              <a:rPr lang="en-US"/>
              <a:t>Click to edit Master text styles</a:t>
            </a:r>
          </a:p>
        </p:txBody>
      </p:sp>
    </p:spTree>
    <p:extLst>
      <p:ext uri="{BB962C8B-B14F-4D97-AF65-F5344CB8AC3E}">
        <p14:creationId xmlns:p14="http://schemas.microsoft.com/office/powerpoint/2010/main" val="19453676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tx2">
            <a:alpha val="21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216A5-FE8A-4AAE-8C1A-C77486063252}"/>
              </a:ext>
            </a:extLst>
          </p:cNvPr>
          <p:cNvSpPr>
            <a:spLocks noGrp="1"/>
          </p:cNvSpPr>
          <p:nvPr>
            <p:ph type="ctrTitle"/>
          </p:nvPr>
        </p:nvSpPr>
        <p:spPr>
          <a:xfrm>
            <a:off x="1140062" y="2645284"/>
            <a:ext cx="9239694" cy="1839433"/>
          </a:xfrm>
          <a:solidFill>
            <a:schemeClr val="tx2">
              <a:alpha val="50000"/>
            </a:schemeClr>
          </a:solidFill>
        </p:spPr>
        <p:txBody>
          <a:bodyPr anchor="t" anchorCtr="0"/>
          <a:lstStyle>
            <a:lvl1pPr algn="ctr" defTabSz="914400" rtl="0" eaLnBrk="1" latinLnBrk="0" hangingPunct="1">
              <a:lnSpc>
                <a:spcPts val="5200"/>
              </a:lnSpc>
              <a:spcBef>
                <a:spcPct val="0"/>
              </a:spcBef>
              <a:buNone/>
              <a:defRPr lang="en-AU" sz="5200" b="1" kern="1200" cap="all" baseline="0" dirty="0">
                <a:solidFill>
                  <a:schemeClr val="bg1"/>
                </a:solidFill>
                <a:latin typeface="+mj-lt"/>
                <a:ea typeface="+mj-ea"/>
                <a:cs typeface="+mj-cs"/>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F8AD53C9-CC08-437F-9B9D-E4D6C623B6AE}"/>
              </a:ext>
            </a:extLst>
          </p:cNvPr>
          <p:cNvSpPr>
            <a:spLocks noGrp="1"/>
          </p:cNvSpPr>
          <p:nvPr>
            <p:ph type="subTitle" idx="1"/>
          </p:nvPr>
        </p:nvSpPr>
        <p:spPr>
          <a:xfrm>
            <a:off x="1140062" y="4669329"/>
            <a:ext cx="9239693" cy="751054"/>
          </a:xfrm>
          <a:solidFill>
            <a:schemeClr val="tx2">
              <a:alpha val="32000"/>
            </a:schemeClr>
          </a:solidFill>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Text Placeholder 4">
            <a:extLst>
              <a:ext uri="{FF2B5EF4-FFF2-40B4-BE49-F238E27FC236}">
                <a16:creationId xmlns:a16="http://schemas.microsoft.com/office/drawing/2014/main" id="{DD7D1D67-0A77-BAA2-9BDC-86A0D2C16292}"/>
              </a:ext>
            </a:extLst>
          </p:cNvPr>
          <p:cNvSpPr>
            <a:spLocks noGrp="1"/>
          </p:cNvSpPr>
          <p:nvPr>
            <p:ph type="body" sz="quarter" idx="10"/>
          </p:nvPr>
        </p:nvSpPr>
        <p:spPr>
          <a:xfrm rot="16200000">
            <a:off x="11456670" y="6122669"/>
            <a:ext cx="1177291" cy="293371"/>
          </a:xfrm>
        </p:spPr>
        <p:txBody>
          <a:bodyPr vert="horz" lIns="91440" tIns="45720" rIns="91440" bIns="45720" rtlCol="0" anchor="b">
            <a:noAutofit/>
          </a:bodyPr>
          <a:lstStyle>
            <a:lvl1pPr>
              <a:defRPr lang="en-US" sz="800" dirty="0">
                <a:solidFill>
                  <a:schemeClr val="accent2">
                    <a:lumMod val="75000"/>
                  </a:schemeClr>
                </a:solidFill>
              </a:defRPr>
            </a:lvl1pPr>
          </a:lstStyle>
          <a:p>
            <a:pPr marL="0" lvl="0" indent="0">
              <a:lnSpc>
                <a:spcPct val="100000"/>
              </a:lnSpc>
              <a:spcBef>
                <a:spcPts val="0"/>
              </a:spcBef>
              <a:spcAft>
                <a:spcPts val="0"/>
              </a:spcAft>
              <a:buNone/>
            </a:pPr>
            <a:r>
              <a:rPr lang="en-US"/>
              <a:t>Click to edit Master text styles</a:t>
            </a:r>
          </a:p>
        </p:txBody>
      </p:sp>
    </p:spTree>
    <p:extLst>
      <p:ext uri="{BB962C8B-B14F-4D97-AF65-F5344CB8AC3E}">
        <p14:creationId xmlns:p14="http://schemas.microsoft.com/office/powerpoint/2010/main" val="3568489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35764962-4B91-2592-A4CE-F0CBC2FA9CAD}"/>
              </a:ext>
            </a:extLst>
          </p:cNvPr>
          <p:cNvSpPr>
            <a:spLocks noGrp="1"/>
          </p:cNvSpPr>
          <p:nvPr>
            <p:ph type="body" sz="quarter" idx="13"/>
          </p:nvPr>
        </p:nvSpPr>
        <p:spPr>
          <a:xfrm rot="16200000">
            <a:off x="11456670" y="6122669"/>
            <a:ext cx="1177291" cy="293371"/>
          </a:xfrm>
          <a:prstGeom prst="rect">
            <a:avLst/>
          </a:prstGeom>
        </p:spPr>
        <p:txBody>
          <a:bodyPr vert="horz" lIns="91440" tIns="45720" rIns="91440" bIns="45720" rtlCol="0" anchor="b">
            <a:noAutofit/>
          </a:bodyPr>
          <a:lstStyle>
            <a:lvl1pPr>
              <a:defRPr lang="en-US" sz="800" dirty="0">
                <a:solidFill>
                  <a:schemeClr val="accent2">
                    <a:lumMod val="75000"/>
                  </a:schemeClr>
                </a:solidFill>
              </a:defRPr>
            </a:lvl1pPr>
          </a:lstStyle>
          <a:p>
            <a:pPr marL="0" lvl="0" indent="0">
              <a:lnSpc>
                <a:spcPct val="100000"/>
              </a:lnSpc>
              <a:spcBef>
                <a:spcPts val="0"/>
              </a:spcBef>
              <a:spcAft>
                <a:spcPts val="0"/>
              </a:spcAft>
              <a:buNone/>
            </a:pPr>
            <a:r>
              <a:rPr lang="en-US"/>
              <a:t>Click to edit Master text styles</a:t>
            </a:r>
          </a:p>
        </p:txBody>
      </p:sp>
      <p:sp>
        <p:nvSpPr>
          <p:cNvPr id="11" name="Text Placeholder 10">
            <a:extLst>
              <a:ext uri="{FF2B5EF4-FFF2-40B4-BE49-F238E27FC236}">
                <a16:creationId xmlns:a16="http://schemas.microsoft.com/office/drawing/2014/main" id="{3BA53586-7A6E-34A5-4F37-CBD435BDBFDD}"/>
              </a:ext>
            </a:extLst>
          </p:cNvPr>
          <p:cNvSpPr>
            <a:spLocks noGrp="1"/>
          </p:cNvSpPr>
          <p:nvPr>
            <p:ph type="body" sz="quarter" idx="14"/>
          </p:nvPr>
        </p:nvSpPr>
        <p:spPr>
          <a:xfrm>
            <a:off x="0" y="1541717"/>
            <a:ext cx="12192000" cy="2821333"/>
          </a:xfrm>
          <a:prstGeom prst="rect">
            <a:avLst/>
          </a:prstGeom>
        </p:spPr>
        <p:txBody>
          <a:bodyPr/>
          <a:lstStyle>
            <a:lvl1pPr marL="0" indent="0" algn="ctr">
              <a:lnSpc>
                <a:spcPct val="100000"/>
              </a:lnSpc>
              <a:spcBef>
                <a:spcPts val="0"/>
              </a:spcBef>
              <a:spcAft>
                <a:spcPts val="1200"/>
              </a:spcAft>
              <a:buNone/>
              <a:defRPr sz="5200" cap="all" baseline="0">
                <a:solidFill>
                  <a:schemeClr val="bg1"/>
                </a:solidFill>
                <a:latin typeface="Segoe UI Semibold" panose="020B0702040204020203" pitchFamily="34" charset="0"/>
                <a:cs typeface="Segoe UI Semibold" panose="020B0702040204020203" pitchFamily="34" charset="0"/>
              </a:defRPr>
            </a:lvl1pPr>
            <a:lvl2pPr marL="0" indent="0" algn="ctr">
              <a:lnSpc>
                <a:spcPct val="100000"/>
              </a:lnSpc>
              <a:spcBef>
                <a:spcPts val="0"/>
              </a:spcBef>
              <a:spcAft>
                <a:spcPts val="600"/>
              </a:spcAft>
              <a:buNone/>
              <a:defRPr sz="3200" cap="all" baseline="0">
                <a:solidFill>
                  <a:schemeClr val="bg1"/>
                </a:solidFill>
                <a:latin typeface="Segoe UI Semibold" panose="020B0702040204020203" pitchFamily="34" charset="0"/>
                <a:cs typeface="Segoe UI Semibold" panose="020B0702040204020203" pitchFamily="34" charset="0"/>
              </a:defRPr>
            </a:lvl2pPr>
            <a:lvl3pPr marL="0" indent="0" algn="ctr">
              <a:lnSpc>
                <a:spcPct val="100000"/>
              </a:lnSpc>
              <a:spcBef>
                <a:spcPts val="0"/>
              </a:spcBef>
              <a:spcAft>
                <a:spcPts val="600"/>
              </a:spcAft>
              <a:buNone/>
              <a:defRPr sz="1800" cap="all" baseline="0">
                <a:solidFill>
                  <a:schemeClr val="bg1"/>
                </a:solidFill>
                <a:latin typeface="Segoe UI Semibold" panose="020B0702040204020203" pitchFamily="34" charset="0"/>
                <a:cs typeface="Segoe UI Semibold" panose="020B0702040204020203" pitchFamily="34" charset="0"/>
              </a:defRPr>
            </a:lvl3pPr>
            <a:lvl4pPr marL="0" indent="0" algn="ctr">
              <a:lnSpc>
                <a:spcPct val="100000"/>
              </a:lnSpc>
              <a:spcBef>
                <a:spcPts val="0"/>
              </a:spcBef>
              <a:spcAft>
                <a:spcPts val="600"/>
              </a:spcAft>
              <a:buNone/>
              <a:defRPr sz="1800">
                <a:solidFill>
                  <a:schemeClr val="bg1"/>
                </a:solidFill>
                <a:latin typeface="Segoe UI Semibold" panose="020B0702040204020203" pitchFamily="34" charset="0"/>
                <a:cs typeface="Segoe UI Semibold" panose="020B0702040204020203" pitchFamily="34" charset="0"/>
              </a:defRPr>
            </a:lvl4pPr>
            <a:lvl5pPr marL="0" indent="0" algn="ctr">
              <a:lnSpc>
                <a:spcPct val="100000"/>
              </a:lnSpc>
              <a:spcBef>
                <a:spcPts val="0"/>
              </a:spcBef>
              <a:spcAft>
                <a:spcPts val="600"/>
              </a:spcAft>
              <a:buNone/>
              <a:defRPr sz="1800">
                <a:solidFill>
                  <a:schemeClr val="bg1"/>
                </a:solidFill>
                <a:latin typeface="Segoe UI Semibold" panose="020B0702040204020203" pitchFamily="34" charset="0"/>
                <a:cs typeface="Segoe UI Semibold" panose="020B07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114339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7E048-E605-D8B1-006A-38AAC83FF83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8DAADF3-3475-7A7E-6C39-E873B52EB3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ext Placeholder 4">
            <a:extLst>
              <a:ext uri="{FF2B5EF4-FFF2-40B4-BE49-F238E27FC236}">
                <a16:creationId xmlns:a16="http://schemas.microsoft.com/office/drawing/2014/main" id="{49BFD1EF-A987-8B61-59EF-F0D610144D6D}"/>
              </a:ext>
            </a:extLst>
          </p:cNvPr>
          <p:cNvSpPr>
            <a:spLocks noGrp="1"/>
          </p:cNvSpPr>
          <p:nvPr>
            <p:ph type="body" sz="quarter" idx="13"/>
          </p:nvPr>
        </p:nvSpPr>
        <p:spPr>
          <a:xfrm>
            <a:off x="342786" y="6490606"/>
            <a:ext cx="11536250" cy="367393"/>
          </a:xfrm>
        </p:spPr>
        <p:txBody>
          <a:bodyPr anchor="b"/>
          <a:lstStyle>
            <a:lvl1pPr marL="0" indent="0">
              <a:lnSpc>
                <a:spcPct val="100000"/>
              </a:lnSpc>
              <a:buNone/>
              <a:defRPr sz="800">
                <a:solidFill>
                  <a:schemeClr val="tx2">
                    <a:lumMod val="50000"/>
                  </a:schemeClr>
                </a:solidFill>
              </a:defRPr>
            </a:lvl1pPr>
            <a:lvl2pPr marL="457200" indent="0">
              <a:lnSpc>
                <a:spcPct val="100000"/>
              </a:lnSpc>
              <a:buNone/>
              <a:defRPr sz="800">
                <a:solidFill>
                  <a:schemeClr val="tx2">
                    <a:lumMod val="50000"/>
                  </a:schemeClr>
                </a:solidFill>
              </a:defRPr>
            </a:lvl2pPr>
            <a:lvl3pPr marL="914400" indent="0">
              <a:lnSpc>
                <a:spcPct val="100000"/>
              </a:lnSpc>
              <a:buNone/>
              <a:defRPr sz="800">
                <a:solidFill>
                  <a:schemeClr val="tx2">
                    <a:lumMod val="50000"/>
                  </a:schemeClr>
                </a:solidFill>
              </a:defRPr>
            </a:lvl3pPr>
            <a:lvl4pPr marL="1371600" indent="0">
              <a:lnSpc>
                <a:spcPct val="100000"/>
              </a:lnSpc>
              <a:buNone/>
              <a:defRPr sz="800">
                <a:solidFill>
                  <a:schemeClr val="tx2">
                    <a:lumMod val="50000"/>
                  </a:schemeClr>
                </a:solidFill>
              </a:defRPr>
            </a:lvl4pPr>
            <a:lvl5pPr marL="1828800" indent="0">
              <a:lnSpc>
                <a:spcPct val="100000"/>
              </a:lnSpc>
              <a:buNone/>
              <a:defRPr sz="800">
                <a:solidFill>
                  <a:schemeClr val="tx2">
                    <a:lumMod val="50000"/>
                  </a:schemeClr>
                </a:solidFill>
              </a:defRPr>
            </a:lvl5pPr>
          </a:lstStyle>
          <a:p>
            <a:pPr lvl="0"/>
            <a:r>
              <a:rPr lang="en-US"/>
              <a:t>Click to edit Master text styles</a:t>
            </a:r>
          </a:p>
        </p:txBody>
      </p:sp>
      <p:sp>
        <p:nvSpPr>
          <p:cNvPr id="4" name="Text Placeholder 4">
            <a:extLst>
              <a:ext uri="{FF2B5EF4-FFF2-40B4-BE49-F238E27FC236}">
                <a16:creationId xmlns:a16="http://schemas.microsoft.com/office/drawing/2014/main" id="{B6ED13C9-0560-5566-480E-74F44D851AA9}"/>
              </a:ext>
            </a:extLst>
          </p:cNvPr>
          <p:cNvSpPr>
            <a:spLocks noGrp="1"/>
          </p:cNvSpPr>
          <p:nvPr>
            <p:ph type="body" sz="quarter" idx="10"/>
          </p:nvPr>
        </p:nvSpPr>
        <p:spPr>
          <a:xfrm rot="16200000">
            <a:off x="11456669" y="6122669"/>
            <a:ext cx="1177291" cy="293371"/>
          </a:xfrm>
        </p:spPr>
        <p:txBody>
          <a:bodyPr anchor="b"/>
          <a:lstStyle>
            <a:lvl1pPr marL="0" indent="0">
              <a:lnSpc>
                <a:spcPct val="100000"/>
              </a:lnSpc>
              <a:buNone/>
              <a:defRPr lang="en-US" sz="800" kern="1200" dirty="0">
                <a:solidFill>
                  <a:schemeClr val="accent2">
                    <a:lumMod val="75000"/>
                  </a:schemeClr>
                </a:solidFill>
                <a:latin typeface="+mn-lt"/>
                <a:ea typeface="+mn-ea"/>
                <a:cs typeface="+mn-cs"/>
              </a:defRPr>
            </a:lvl1pPr>
            <a:lvl2pPr marL="457200" indent="0">
              <a:lnSpc>
                <a:spcPct val="100000"/>
              </a:lnSpc>
              <a:buNone/>
              <a:defRPr sz="700">
                <a:solidFill>
                  <a:schemeClr val="accent2">
                    <a:lumMod val="75000"/>
                  </a:schemeClr>
                </a:solidFill>
              </a:defRPr>
            </a:lvl2pPr>
            <a:lvl3pPr marL="914400" indent="0">
              <a:lnSpc>
                <a:spcPct val="100000"/>
              </a:lnSpc>
              <a:buNone/>
              <a:defRPr sz="700">
                <a:solidFill>
                  <a:schemeClr val="accent2">
                    <a:lumMod val="75000"/>
                  </a:schemeClr>
                </a:solidFill>
              </a:defRPr>
            </a:lvl3pPr>
            <a:lvl4pPr marL="1371600" indent="0">
              <a:lnSpc>
                <a:spcPct val="100000"/>
              </a:lnSpc>
              <a:buNone/>
              <a:defRPr sz="700">
                <a:solidFill>
                  <a:schemeClr val="accent2">
                    <a:lumMod val="75000"/>
                  </a:schemeClr>
                </a:solidFill>
              </a:defRPr>
            </a:lvl4pPr>
            <a:lvl5pPr marL="1828800" indent="0">
              <a:lnSpc>
                <a:spcPct val="100000"/>
              </a:lnSpc>
              <a:buNone/>
              <a:defRPr sz="700">
                <a:solidFill>
                  <a:schemeClr val="accent2">
                    <a:lumMod val="75000"/>
                  </a:schemeClr>
                </a:solidFill>
              </a:defRPr>
            </a:lvl5pPr>
          </a:lstStyle>
          <a:p>
            <a:pPr lvl="0"/>
            <a:r>
              <a:rPr lang="en-US"/>
              <a:t>Click to edit Master text styles</a:t>
            </a:r>
          </a:p>
        </p:txBody>
      </p:sp>
    </p:spTree>
    <p:extLst>
      <p:ext uri="{BB962C8B-B14F-4D97-AF65-F5344CB8AC3E}">
        <p14:creationId xmlns:p14="http://schemas.microsoft.com/office/powerpoint/2010/main" val="2389490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E2147-2505-4849-9A4F-AE9400E26689}"/>
              </a:ext>
            </a:extLst>
          </p:cNvPr>
          <p:cNvSpPr>
            <a:spLocks noGrp="1"/>
          </p:cNvSpPr>
          <p:nvPr>
            <p:ph type="title" hasCustomPrompt="1"/>
          </p:nvPr>
        </p:nvSpPr>
        <p:spPr>
          <a:xfrm>
            <a:off x="718457" y="361702"/>
            <a:ext cx="10989129" cy="1233182"/>
          </a:xfrm>
        </p:spPr>
        <p:txBody>
          <a:bodyPr vert="horz" lIns="91440" tIns="45720" rIns="91440" bIns="45720" rtlCol="0" anchor="t">
            <a:noAutofit/>
          </a:bodyPr>
          <a:lstStyle>
            <a:lvl1pPr>
              <a:defRPr lang="en-AU" dirty="0"/>
            </a:lvl1pPr>
          </a:lstStyle>
          <a:p>
            <a:pPr lvl="0"/>
            <a:r>
              <a:rPr lang="en-US"/>
              <a:t>Click to edit Master title </a:t>
            </a:r>
            <a:br>
              <a:rPr lang="en-US"/>
            </a:br>
            <a:r>
              <a:rPr lang="en-US"/>
              <a:t>style</a:t>
            </a:r>
            <a:endParaRPr lang="en-AU"/>
          </a:p>
        </p:txBody>
      </p:sp>
      <p:sp>
        <p:nvSpPr>
          <p:cNvPr id="3" name="Content Placeholder 2">
            <a:extLst>
              <a:ext uri="{FF2B5EF4-FFF2-40B4-BE49-F238E27FC236}">
                <a16:creationId xmlns:a16="http://schemas.microsoft.com/office/drawing/2014/main" id="{1457D970-1143-4E0E-AD03-A6F84B429B43}"/>
              </a:ext>
            </a:extLst>
          </p:cNvPr>
          <p:cNvSpPr>
            <a:spLocks noGrp="1"/>
          </p:cNvSpPr>
          <p:nvPr>
            <p:ph idx="1"/>
          </p:nvPr>
        </p:nvSpPr>
        <p:spPr>
          <a:xfrm>
            <a:off x="718455" y="1690577"/>
            <a:ext cx="10989129" cy="4800030"/>
          </a:xfrm>
        </p:spPr>
        <p:txBody>
          <a:bodyPr/>
          <a:lstStyle>
            <a:lvl1pPr marL="0" indent="0">
              <a:lnSpc>
                <a:spcPts val="2800"/>
              </a:lnSpc>
              <a:spcAft>
                <a:spcPts val="1200"/>
              </a:spcAft>
              <a:buNone/>
              <a:defRPr sz="1800">
                <a:solidFill>
                  <a:schemeClr val="tx2"/>
                </a:solidFill>
                <a:latin typeface="Segoe UI Semibold" panose="020B0702040204020203" pitchFamily="34" charset="0"/>
                <a:cs typeface="Segoe UI Semibold" panose="020B0702040204020203" pitchFamily="34" charset="0"/>
              </a:defRPr>
            </a:lvl1pPr>
            <a:lvl2pPr marL="0" indent="0">
              <a:spcAft>
                <a:spcPts val="1200"/>
              </a:spcAft>
              <a:buNone/>
              <a:defRPr/>
            </a:lvl2pPr>
          </a:lstStyle>
          <a:p>
            <a:pPr lvl="0"/>
            <a:r>
              <a:rPr lang="en-US"/>
              <a:t>Click to edit Master text styles</a:t>
            </a:r>
          </a:p>
          <a:p>
            <a:pPr lvl="1"/>
            <a:r>
              <a:rPr lang="en-US"/>
              <a:t>Second level</a:t>
            </a:r>
          </a:p>
          <a:p>
            <a:pPr lvl="0"/>
            <a:endParaRPr lang="en-US"/>
          </a:p>
        </p:txBody>
      </p:sp>
      <p:sp>
        <p:nvSpPr>
          <p:cNvPr id="5" name="Text Placeholder 4">
            <a:extLst>
              <a:ext uri="{FF2B5EF4-FFF2-40B4-BE49-F238E27FC236}">
                <a16:creationId xmlns:a16="http://schemas.microsoft.com/office/drawing/2014/main" id="{11BB8C77-F94F-E593-E9A3-7CBEA6651802}"/>
              </a:ext>
            </a:extLst>
          </p:cNvPr>
          <p:cNvSpPr>
            <a:spLocks noGrp="1"/>
          </p:cNvSpPr>
          <p:nvPr>
            <p:ph type="body" sz="quarter" idx="11"/>
          </p:nvPr>
        </p:nvSpPr>
        <p:spPr>
          <a:xfrm rot="16200000">
            <a:off x="11456670" y="6122669"/>
            <a:ext cx="1177291" cy="293371"/>
          </a:xfrm>
        </p:spPr>
        <p:txBody>
          <a:bodyPr anchor="b"/>
          <a:lstStyle>
            <a:lvl1pPr marL="0" indent="0">
              <a:lnSpc>
                <a:spcPct val="100000"/>
              </a:lnSpc>
              <a:buNone/>
              <a:defRPr sz="700">
                <a:solidFill>
                  <a:schemeClr val="accent2">
                    <a:lumMod val="75000"/>
                  </a:schemeClr>
                </a:solidFill>
              </a:defRPr>
            </a:lvl1pPr>
            <a:lvl2pPr marL="457200" indent="0">
              <a:lnSpc>
                <a:spcPct val="100000"/>
              </a:lnSpc>
              <a:buNone/>
              <a:defRPr sz="700">
                <a:solidFill>
                  <a:schemeClr val="accent2">
                    <a:lumMod val="75000"/>
                  </a:schemeClr>
                </a:solidFill>
              </a:defRPr>
            </a:lvl2pPr>
            <a:lvl3pPr marL="914400" indent="0">
              <a:lnSpc>
                <a:spcPct val="100000"/>
              </a:lnSpc>
              <a:buNone/>
              <a:defRPr sz="700">
                <a:solidFill>
                  <a:schemeClr val="accent2">
                    <a:lumMod val="75000"/>
                  </a:schemeClr>
                </a:solidFill>
              </a:defRPr>
            </a:lvl3pPr>
            <a:lvl4pPr marL="1371600" indent="0">
              <a:lnSpc>
                <a:spcPct val="100000"/>
              </a:lnSpc>
              <a:buNone/>
              <a:defRPr sz="700">
                <a:solidFill>
                  <a:schemeClr val="accent2">
                    <a:lumMod val="75000"/>
                  </a:schemeClr>
                </a:solidFill>
              </a:defRPr>
            </a:lvl4pPr>
            <a:lvl5pPr marL="1828800" indent="0">
              <a:lnSpc>
                <a:spcPct val="100000"/>
              </a:lnSpc>
              <a:buNone/>
              <a:defRPr sz="700">
                <a:solidFill>
                  <a:schemeClr val="accent2">
                    <a:lumMod val="75000"/>
                  </a:schemeClr>
                </a:solidFill>
              </a:defRPr>
            </a:lvl5pPr>
          </a:lstStyle>
          <a:p>
            <a:pPr lvl="0"/>
            <a:r>
              <a:rPr lang="en-US"/>
              <a:t>Click to edit Master text styles</a:t>
            </a:r>
          </a:p>
        </p:txBody>
      </p:sp>
      <p:sp>
        <p:nvSpPr>
          <p:cNvPr id="6" name="Text Placeholder 4">
            <a:extLst>
              <a:ext uri="{FF2B5EF4-FFF2-40B4-BE49-F238E27FC236}">
                <a16:creationId xmlns:a16="http://schemas.microsoft.com/office/drawing/2014/main" id="{F2628309-139E-4083-53E7-E169568335C5}"/>
              </a:ext>
            </a:extLst>
          </p:cNvPr>
          <p:cNvSpPr>
            <a:spLocks noGrp="1"/>
          </p:cNvSpPr>
          <p:nvPr>
            <p:ph type="body" sz="quarter" idx="13"/>
          </p:nvPr>
        </p:nvSpPr>
        <p:spPr>
          <a:xfrm>
            <a:off x="342786" y="6490606"/>
            <a:ext cx="11536250" cy="367393"/>
          </a:xfrm>
        </p:spPr>
        <p:txBody>
          <a:bodyPr anchor="b"/>
          <a:lstStyle>
            <a:lvl1pPr marL="0" indent="0">
              <a:lnSpc>
                <a:spcPct val="100000"/>
              </a:lnSpc>
              <a:buNone/>
              <a:defRPr sz="800">
                <a:solidFill>
                  <a:schemeClr val="tx2">
                    <a:lumMod val="50000"/>
                  </a:schemeClr>
                </a:solidFill>
              </a:defRPr>
            </a:lvl1pPr>
            <a:lvl2pPr marL="457200" indent="0">
              <a:lnSpc>
                <a:spcPct val="100000"/>
              </a:lnSpc>
              <a:buNone/>
              <a:defRPr sz="800">
                <a:solidFill>
                  <a:schemeClr val="tx2">
                    <a:lumMod val="50000"/>
                  </a:schemeClr>
                </a:solidFill>
              </a:defRPr>
            </a:lvl2pPr>
            <a:lvl3pPr marL="914400" indent="0">
              <a:lnSpc>
                <a:spcPct val="100000"/>
              </a:lnSpc>
              <a:buNone/>
              <a:defRPr sz="800">
                <a:solidFill>
                  <a:schemeClr val="tx2">
                    <a:lumMod val="50000"/>
                  </a:schemeClr>
                </a:solidFill>
              </a:defRPr>
            </a:lvl3pPr>
            <a:lvl4pPr marL="1371600" indent="0">
              <a:lnSpc>
                <a:spcPct val="100000"/>
              </a:lnSpc>
              <a:buNone/>
              <a:defRPr sz="800">
                <a:solidFill>
                  <a:schemeClr val="tx2">
                    <a:lumMod val="50000"/>
                  </a:schemeClr>
                </a:solidFill>
              </a:defRPr>
            </a:lvl4pPr>
            <a:lvl5pPr marL="1828800" indent="0">
              <a:lnSpc>
                <a:spcPct val="100000"/>
              </a:lnSpc>
              <a:buNone/>
              <a:defRPr sz="800">
                <a:solidFill>
                  <a:schemeClr val="tx2">
                    <a:lumMod val="50000"/>
                  </a:schemeClr>
                </a:solidFill>
              </a:defRPr>
            </a:lvl5pPr>
          </a:lstStyle>
          <a:p>
            <a:pPr lvl="0"/>
            <a:r>
              <a:rPr lang="en-US"/>
              <a:t>Click to edit Master text styles</a:t>
            </a:r>
          </a:p>
        </p:txBody>
      </p:sp>
    </p:spTree>
    <p:extLst>
      <p:ext uri="{BB962C8B-B14F-4D97-AF65-F5344CB8AC3E}">
        <p14:creationId xmlns:p14="http://schemas.microsoft.com/office/powerpoint/2010/main" val="3597611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4C268-3F2B-932E-1236-BF8977DD0F5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AA73A45-4EE5-F12D-21BA-113933F52859}"/>
              </a:ext>
            </a:extLst>
          </p:cNvPr>
          <p:cNvSpPr>
            <a:spLocks noGrp="1"/>
          </p:cNvSpPr>
          <p:nvPr>
            <p:ph sz="half" idx="1"/>
          </p:nvPr>
        </p:nvSpPr>
        <p:spPr>
          <a:xfrm>
            <a:off x="718457" y="1825624"/>
            <a:ext cx="5181600" cy="4553910"/>
          </a:xfrm>
        </p:spPr>
        <p:txBody>
          <a:bodyPr>
            <a:noAutofit/>
          </a:bodyPr>
          <a:lstStyle>
            <a:lvl1pPr marL="228600" indent="-228600" algn="l" defTabSz="914400" rtl="0" eaLnBrk="1" latinLnBrk="0" hangingPunct="1">
              <a:lnSpc>
                <a:spcPts val="2200"/>
              </a:lnSpc>
              <a:spcBef>
                <a:spcPts val="0"/>
              </a:spcBef>
              <a:spcAft>
                <a:spcPts val="300"/>
              </a:spcAft>
              <a:buFont typeface="Arial" panose="020B0604020202020204" pitchFamily="34" charset="0"/>
              <a:buChar char="•"/>
              <a:defRPr lang="en-US" sz="1600" kern="1200" dirty="0" smtClean="0">
                <a:solidFill>
                  <a:schemeClr val="tx1"/>
                </a:solidFill>
                <a:latin typeface="+mn-lt"/>
                <a:ea typeface="+mn-ea"/>
                <a:cs typeface="+mn-cs"/>
              </a:defRPr>
            </a:lvl1pPr>
            <a:lvl2pPr marL="576000" indent="-228600" algn="l" defTabSz="914400" rtl="0" eaLnBrk="1" latinLnBrk="0" hangingPunct="1">
              <a:lnSpc>
                <a:spcPts val="2200"/>
              </a:lnSpc>
              <a:spcBef>
                <a:spcPts val="0"/>
              </a:spcBef>
              <a:spcAft>
                <a:spcPts val="300"/>
              </a:spcAft>
              <a:buFont typeface="Arial" panose="020B0604020202020204" pitchFamily="34" charset="0"/>
              <a:buChar char="•"/>
              <a:defRPr lang="en-US" sz="1600" kern="1200" dirty="0" smtClean="0">
                <a:solidFill>
                  <a:schemeClr val="tx1"/>
                </a:solidFill>
                <a:latin typeface="+mn-lt"/>
                <a:ea typeface="+mn-ea"/>
                <a:cs typeface="+mn-cs"/>
              </a:defRPr>
            </a:lvl2pPr>
            <a:lvl3pPr marL="864000" indent="-228600" algn="l" defTabSz="914400" rtl="0" eaLnBrk="1" latinLnBrk="0" hangingPunct="1">
              <a:lnSpc>
                <a:spcPts val="2200"/>
              </a:lnSpc>
              <a:spcBef>
                <a:spcPts val="0"/>
              </a:spcBef>
              <a:spcAft>
                <a:spcPts val="300"/>
              </a:spcAft>
              <a:buFont typeface="Arial" panose="020B0604020202020204" pitchFamily="34" charset="0"/>
              <a:buChar char="•"/>
              <a:defRPr lang="en-US" sz="1600" kern="1200" dirty="0" smtClean="0">
                <a:solidFill>
                  <a:schemeClr val="tx1"/>
                </a:solidFill>
                <a:latin typeface="+mn-lt"/>
                <a:ea typeface="+mn-ea"/>
                <a:cs typeface="+mn-cs"/>
              </a:defRPr>
            </a:lvl3pPr>
            <a:lvl4pPr marL="1152000" indent="-228600" algn="l" defTabSz="914400" rtl="0" eaLnBrk="1" latinLnBrk="0" hangingPunct="1">
              <a:lnSpc>
                <a:spcPts val="2200"/>
              </a:lnSpc>
              <a:spcBef>
                <a:spcPts val="0"/>
              </a:spcBef>
              <a:spcAft>
                <a:spcPts val="300"/>
              </a:spcAft>
              <a:buFont typeface="Arial" panose="020B0604020202020204" pitchFamily="34" charset="0"/>
              <a:buChar char="•"/>
              <a:defRPr lang="en-US" sz="1600" kern="1200" dirty="0" smtClean="0">
                <a:solidFill>
                  <a:schemeClr val="tx1"/>
                </a:solidFill>
                <a:latin typeface="+mn-lt"/>
                <a:ea typeface="+mn-ea"/>
                <a:cs typeface="+mn-cs"/>
              </a:defRPr>
            </a:lvl4pPr>
            <a:lvl5pPr marL="1440000" indent="-228600" algn="l" defTabSz="914400" rtl="0" eaLnBrk="1" latinLnBrk="0" hangingPunct="1">
              <a:lnSpc>
                <a:spcPts val="2200"/>
              </a:lnSpc>
              <a:spcBef>
                <a:spcPts val="0"/>
              </a:spcBef>
              <a:spcAft>
                <a:spcPts val="300"/>
              </a:spcAft>
              <a:buFont typeface="Arial" panose="020B0604020202020204" pitchFamily="34" charset="0"/>
              <a:buChar char="•"/>
              <a:defRPr lang="en-AU"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58411663-E41D-50B9-3D82-3ABF4525EDE9}"/>
              </a:ext>
            </a:extLst>
          </p:cNvPr>
          <p:cNvSpPr>
            <a:spLocks noGrp="1"/>
          </p:cNvSpPr>
          <p:nvPr>
            <p:ph sz="half" idx="2"/>
          </p:nvPr>
        </p:nvSpPr>
        <p:spPr>
          <a:xfrm>
            <a:off x="6172199" y="1825624"/>
            <a:ext cx="5502349" cy="4553909"/>
          </a:xfrm>
        </p:spPr>
        <p:txBody>
          <a:bodyPr>
            <a:noAutofit/>
          </a:bodyPr>
          <a:lstStyle>
            <a:lvl1pPr marL="228600" indent="-228600" algn="l" defTabSz="914400" rtl="0" eaLnBrk="1" latinLnBrk="0" hangingPunct="1">
              <a:lnSpc>
                <a:spcPts val="2200"/>
              </a:lnSpc>
              <a:spcBef>
                <a:spcPts val="0"/>
              </a:spcBef>
              <a:spcAft>
                <a:spcPts val="200"/>
              </a:spcAft>
              <a:buFont typeface="Arial" panose="020B0604020202020204" pitchFamily="34" charset="0"/>
              <a:buChar char="•"/>
              <a:defRPr lang="en-US" sz="1600" kern="1200" dirty="0" smtClean="0">
                <a:solidFill>
                  <a:schemeClr val="tx1"/>
                </a:solidFill>
                <a:latin typeface="+mn-lt"/>
                <a:ea typeface="+mn-ea"/>
                <a:cs typeface="+mn-cs"/>
              </a:defRPr>
            </a:lvl1pPr>
            <a:lvl2pPr marL="576000" indent="-228600" algn="l" defTabSz="914400" rtl="0" eaLnBrk="1" latinLnBrk="0" hangingPunct="1">
              <a:lnSpc>
                <a:spcPts val="2200"/>
              </a:lnSpc>
              <a:spcBef>
                <a:spcPts val="0"/>
              </a:spcBef>
              <a:spcAft>
                <a:spcPts val="200"/>
              </a:spcAft>
              <a:buFont typeface="Arial" panose="020B0604020202020204" pitchFamily="34" charset="0"/>
              <a:buChar char="•"/>
              <a:defRPr lang="en-US" sz="1600" kern="1200" dirty="0" smtClean="0">
                <a:solidFill>
                  <a:schemeClr val="tx1"/>
                </a:solidFill>
                <a:latin typeface="+mn-lt"/>
                <a:ea typeface="+mn-ea"/>
                <a:cs typeface="+mn-cs"/>
              </a:defRPr>
            </a:lvl2pPr>
            <a:lvl3pPr marL="864000" indent="-228600" algn="l" defTabSz="914400" rtl="0" eaLnBrk="1" latinLnBrk="0" hangingPunct="1">
              <a:lnSpc>
                <a:spcPts val="2200"/>
              </a:lnSpc>
              <a:spcBef>
                <a:spcPts val="0"/>
              </a:spcBef>
              <a:spcAft>
                <a:spcPts val="200"/>
              </a:spcAft>
              <a:buFont typeface="Arial" panose="020B0604020202020204" pitchFamily="34" charset="0"/>
              <a:buChar char="•"/>
              <a:defRPr lang="en-US" sz="1600" kern="1200" dirty="0" smtClean="0">
                <a:solidFill>
                  <a:schemeClr val="tx1"/>
                </a:solidFill>
                <a:latin typeface="+mn-lt"/>
                <a:ea typeface="+mn-ea"/>
                <a:cs typeface="+mn-cs"/>
              </a:defRPr>
            </a:lvl3pPr>
            <a:lvl4pPr marL="1152000" indent="-228600" algn="l" defTabSz="914400" rtl="0" eaLnBrk="1" latinLnBrk="0" hangingPunct="1">
              <a:lnSpc>
                <a:spcPts val="2200"/>
              </a:lnSpc>
              <a:spcBef>
                <a:spcPts val="0"/>
              </a:spcBef>
              <a:spcAft>
                <a:spcPts val="200"/>
              </a:spcAft>
              <a:buFont typeface="Arial" panose="020B0604020202020204" pitchFamily="34" charset="0"/>
              <a:buChar char="•"/>
              <a:defRPr lang="en-US" sz="1600" kern="1200" dirty="0" smtClean="0">
                <a:solidFill>
                  <a:schemeClr val="tx1"/>
                </a:solidFill>
                <a:latin typeface="+mn-lt"/>
                <a:ea typeface="+mn-ea"/>
                <a:cs typeface="+mn-cs"/>
              </a:defRPr>
            </a:lvl4pPr>
            <a:lvl5pPr marL="1440000" indent="-228600" algn="l" defTabSz="914400" rtl="0" eaLnBrk="1" latinLnBrk="0" hangingPunct="1">
              <a:lnSpc>
                <a:spcPts val="2200"/>
              </a:lnSpc>
              <a:spcBef>
                <a:spcPts val="0"/>
              </a:spcBef>
              <a:spcAft>
                <a:spcPts val="200"/>
              </a:spcAft>
              <a:buFont typeface="Arial" panose="020B0604020202020204" pitchFamily="34" charset="0"/>
              <a:buChar char="•"/>
              <a:defRPr lang="en-AU" sz="1600" kern="1200" dirty="0" smtClean="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ext Placeholder 4">
            <a:extLst>
              <a:ext uri="{FF2B5EF4-FFF2-40B4-BE49-F238E27FC236}">
                <a16:creationId xmlns:a16="http://schemas.microsoft.com/office/drawing/2014/main" id="{0CAD6E25-8A08-B40A-29E9-37DA2CDE291F}"/>
              </a:ext>
            </a:extLst>
          </p:cNvPr>
          <p:cNvSpPr>
            <a:spLocks noGrp="1"/>
          </p:cNvSpPr>
          <p:nvPr>
            <p:ph type="body" sz="quarter" idx="13"/>
          </p:nvPr>
        </p:nvSpPr>
        <p:spPr>
          <a:xfrm>
            <a:off x="342786" y="6490606"/>
            <a:ext cx="11536250" cy="367393"/>
          </a:xfrm>
        </p:spPr>
        <p:txBody>
          <a:bodyPr anchor="b"/>
          <a:lstStyle>
            <a:lvl1pPr marL="0" indent="0">
              <a:lnSpc>
                <a:spcPct val="100000"/>
              </a:lnSpc>
              <a:buNone/>
              <a:defRPr sz="800">
                <a:solidFill>
                  <a:schemeClr val="tx2">
                    <a:lumMod val="50000"/>
                  </a:schemeClr>
                </a:solidFill>
              </a:defRPr>
            </a:lvl1pPr>
            <a:lvl2pPr marL="457200" indent="0">
              <a:lnSpc>
                <a:spcPct val="100000"/>
              </a:lnSpc>
              <a:buNone/>
              <a:defRPr sz="800">
                <a:solidFill>
                  <a:schemeClr val="tx2">
                    <a:lumMod val="50000"/>
                  </a:schemeClr>
                </a:solidFill>
              </a:defRPr>
            </a:lvl2pPr>
            <a:lvl3pPr marL="914400" indent="0">
              <a:lnSpc>
                <a:spcPct val="100000"/>
              </a:lnSpc>
              <a:buNone/>
              <a:defRPr sz="800">
                <a:solidFill>
                  <a:schemeClr val="tx2">
                    <a:lumMod val="50000"/>
                  </a:schemeClr>
                </a:solidFill>
              </a:defRPr>
            </a:lvl3pPr>
            <a:lvl4pPr marL="1371600" indent="0">
              <a:lnSpc>
                <a:spcPct val="100000"/>
              </a:lnSpc>
              <a:buNone/>
              <a:defRPr sz="800">
                <a:solidFill>
                  <a:schemeClr val="tx2">
                    <a:lumMod val="50000"/>
                  </a:schemeClr>
                </a:solidFill>
              </a:defRPr>
            </a:lvl4pPr>
            <a:lvl5pPr marL="1828800" indent="0">
              <a:lnSpc>
                <a:spcPct val="100000"/>
              </a:lnSpc>
              <a:buNone/>
              <a:defRPr sz="800">
                <a:solidFill>
                  <a:schemeClr val="tx2">
                    <a:lumMod val="50000"/>
                  </a:schemeClr>
                </a:solidFill>
              </a:defRPr>
            </a:lvl5pPr>
          </a:lstStyle>
          <a:p>
            <a:pPr lvl="0"/>
            <a:r>
              <a:rPr lang="en-US"/>
              <a:t>Click to edit Master text styles</a:t>
            </a:r>
          </a:p>
        </p:txBody>
      </p:sp>
      <p:sp>
        <p:nvSpPr>
          <p:cNvPr id="5" name="Text Placeholder 4">
            <a:extLst>
              <a:ext uri="{FF2B5EF4-FFF2-40B4-BE49-F238E27FC236}">
                <a16:creationId xmlns:a16="http://schemas.microsoft.com/office/drawing/2014/main" id="{60F45548-2E1D-8A09-D015-2038E367461F}"/>
              </a:ext>
            </a:extLst>
          </p:cNvPr>
          <p:cNvSpPr>
            <a:spLocks noGrp="1"/>
          </p:cNvSpPr>
          <p:nvPr>
            <p:ph type="body" sz="quarter" idx="10"/>
          </p:nvPr>
        </p:nvSpPr>
        <p:spPr>
          <a:xfrm rot="16200000">
            <a:off x="11456669" y="6122669"/>
            <a:ext cx="1177291" cy="293371"/>
          </a:xfrm>
        </p:spPr>
        <p:txBody>
          <a:bodyPr anchor="b"/>
          <a:lstStyle>
            <a:lvl1pPr marL="0" indent="0">
              <a:lnSpc>
                <a:spcPct val="100000"/>
              </a:lnSpc>
              <a:buNone/>
              <a:defRPr lang="en-US" sz="800" kern="1200" dirty="0">
                <a:solidFill>
                  <a:schemeClr val="accent2">
                    <a:lumMod val="75000"/>
                  </a:schemeClr>
                </a:solidFill>
                <a:latin typeface="+mn-lt"/>
                <a:ea typeface="+mn-ea"/>
                <a:cs typeface="+mn-cs"/>
              </a:defRPr>
            </a:lvl1pPr>
            <a:lvl2pPr marL="457200" indent="0">
              <a:lnSpc>
                <a:spcPct val="100000"/>
              </a:lnSpc>
              <a:buNone/>
              <a:defRPr sz="700">
                <a:solidFill>
                  <a:schemeClr val="accent2">
                    <a:lumMod val="75000"/>
                  </a:schemeClr>
                </a:solidFill>
              </a:defRPr>
            </a:lvl2pPr>
            <a:lvl3pPr marL="914400" indent="0">
              <a:lnSpc>
                <a:spcPct val="100000"/>
              </a:lnSpc>
              <a:buNone/>
              <a:defRPr sz="700">
                <a:solidFill>
                  <a:schemeClr val="accent2">
                    <a:lumMod val="75000"/>
                  </a:schemeClr>
                </a:solidFill>
              </a:defRPr>
            </a:lvl3pPr>
            <a:lvl4pPr marL="1371600" indent="0">
              <a:lnSpc>
                <a:spcPct val="100000"/>
              </a:lnSpc>
              <a:buNone/>
              <a:defRPr sz="700">
                <a:solidFill>
                  <a:schemeClr val="accent2">
                    <a:lumMod val="75000"/>
                  </a:schemeClr>
                </a:solidFill>
              </a:defRPr>
            </a:lvl4pPr>
            <a:lvl5pPr marL="1828800" indent="0">
              <a:lnSpc>
                <a:spcPct val="100000"/>
              </a:lnSpc>
              <a:buNone/>
              <a:defRPr sz="700">
                <a:solidFill>
                  <a:schemeClr val="accent2">
                    <a:lumMod val="75000"/>
                  </a:schemeClr>
                </a:solidFill>
              </a:defRPr>
            </a:lvl5pPr>
          </a:lstStyle>
          <a:p>
            <a:pPr lvl="0"/>
            <a:r>
              <a:rPr lang="en-US"/>
              <a:t>Click to edit Master text styles</a:t>
            </a:r>
          </a:p>
        </p:txBody>
      </p:sp>
    </p:spTree>
    <p:extLst>
      <p:ext uri="{BB962C8B-B14F-4D97-AF65-F5344CB8AC3E}">
        <p14:creationId xmlns:p14="http://schemas.microsoft.com/office/powerpoint/2010/main" val="2633376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D37DC-10F5-6A89-EFBA-E2DEE474B94E}"/>
              </a:ext>
            </a:extLst>
          </p:cNvPr>
          <p:cNvSpPr>
            <a:spLocks noGrp="1"/>
          </p:cNvSpPr>
          <p:nvPr>
            <p:ph type="title" hasCustomPrompt="1"/>
          </p:nvPr>
        </p:nvSpPr>
        <p:spPr>
          <a:xfrm>
            <a:off x="734786" y="365125"/>
            <a:ext cx="10620602" cy="1325563"/>
          </a:xfrm>
        </p:spPr>
        <p:txBody>
          <a:bodyPr/>
          <a:lstStyle>
            <a:lvl1pPr>
              <a:defRPr/>
            </a:lvl1pPr>
          </a:lstStyle>
          <a:p>
            <a:r>
              <a:rPr lang="en-US"/>
              <a:t>Click to edit Master title </a:t>
            </a:r>
            <a:br>
              <a:rPr lang="en-US"/>
            </a:br>
            <a:r>
              <a:rPr lang="en-US"/>
              <a:t>style</a:t>
            </a:r>
            <a:endParaRPr lang="en-AU"/>
          </a:p>
        </p:txBody>
      </p:sp>
      <p:sp>
        <p:nvSpPr>
          <p:cNvPr id="3" name="Text Placeholder 2">
            <a:extLst>
              <a:ext uri="{FF2B5EF4-FFF2-40B4-BE49-F238E27FC236}">
                <a16:creationId xmlns:a16="http://schemas.microsoft.com/office/drawing/2014/main" id="{3F51BA9B-8305-E642-C1E5-5C719BE08FEE}"/>
              </a:ext>
            </a:extLst>
          </p:cNvPr>
          <p:cNvSpPr>
            <a:spLocks noGrp="1"/>
          </p:cNvSpPr>
          <p:nvPr>
            <p:ph type="body" idx="1"/>
          </p:nvPr>
        </p:nvSpPr>
        <p:spPr>
          <a:xfrm>
            <a:off x="742792" y="1681163"/>
            <a:ext cx="5157787" cy="823912"/>
          </a:xfrm>
        </p:spPr>
        <p:txBody>
          <a:bodyPr anchor="t">
            <a:noAutofit/>
          </a:bodyPr>
          <a:lstStyle>
            <a:lvl1pPr marL="0" indent="0">
              <a:spcAft>
                <a:spcPts val="0"/>
              </a:spcAft>
              <a:buNone/>
              <a:defRPr lang="en-US" sz="1800" b="1" kern="1200" dirty="0" smtClean="0">
                <a:solidFill>
                  <a:srgbClr val="00AEEF"/>
                </a:solidFill>
                <a:latin typeface="Segoe UI Semibold" panose="020B0702040204020203" pitchFamily="34" charset="0"/>
                <a:ea typeface="+mn-ea"/>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ts val="2800"/>
              </a:lnSpc>
              <a:spcBef>
                <a:spcPts val="0"/>
              </a:spcBef>
              <a:spcAft>
                <a:spcPts val="0"/>
              </a:spcAft>
              <a:buFont typeface="Arial" panose="020B0604020202020204" pitchFamily="34" charset="0"/>
              <a:buNone/>
            </a:pPr>
            <a:r>
              <a:rPr lang="en-US"/>
              <a:t>Click to edit Master text styles</a:t>
            </a:r>
          </a:p>
        </p:txBody>
      </p:sp>
      <p:sp>
        <p:nvSpPr>
          <p:cNvPr id="4" name="Content Placeholder 3">
            <a:extLst>
              <a:ext uri="{FF2B5EF4-FFF2-40B4-BE49-F238E27FC236}">
                <a16:creationId xmlns:a16="http://schemas.microsoft.com/office/drawing/2014/main" id="{3C4AF65C-1EBB-7449-7DA9-FBD7D0566086}"/>
              </a:ext>
            </a:extLst>
          </p:cNvPr>
          <p:cNvSpPr>
            <a:spLocks noGrp="1"/>
          </p:cNvSpPr>
          <p:nvPr>
            <p:ph sz="half" idx="2"/>
          </p:nvPr>
        </p:nvSpPr>
        <p:spPr>
          <a:xfrm>
            <a:off x="742792" y="2505075"/>
            <a:ext cx="5157787" cy="3863826"/>
          </a:xfrm>
        </p:spPr>
        <p:txBody>
          <a:bodyPr/>
          <a:lstStyle>
            <a:lvl1pPr>
              <a:lnSpc>
                <a:spcPts val="2200"/>
              </a:lnSpc>
              <a:defRPr/>
            </a:lvl1pPr>
            <a:lvl2pPr marL="576000">
              <a:lnSpc>
                <a:spcPts val="2200"/>
              </a:lnSpc>
              <a:defRPr/>
            </a:lvl2pPr>
            <a:lvl3pPr marL="864000">
              <a:lnSpc>
                <a:spcPts val="2200"/>
              </a:lnSpc>
              <a:defRPr/>
            </a:lvl3pPr>
            <a:lvl4pPr marL="1152000">
              <a:lnSpc>
                <a:spcPts val="2200"/>
              </a:lnSpc>
              <a:defRPr/>
            </a:lvl4pPr>
            <a:lvl5pPr marL="1440000">
              <a:lnSpc>
                <a:spcPts val="22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0BDED4F4-27FA-F206-CC54-863DC5C3ED12}"/>
              </a:ext>
            </a:extLst>
          </p:cNvPr>
          <p:cNvSpPr>
            <a:spLocks noGrp="1"/>
          </p:cNvSpPr>
          <p:nvPr>
            <p:ph type="body" sz="quarter" idx="3"/>
          </p:nvPr>
        </p:nvSpPr>
        <p:spPr>
          <a:xfrm>
            <a:off x="6172200" y="1681163"/>
            <a:ext cx="5183188" cy="823912"/>
          </a:xfrm>
        </p:spPr>
        <p:txBody>
          <a:bodyPr anchor="t">
            <a:noAutofit/>
          </a:bodyPr>
          <a:lstStyle>
            <a:lvl1pPr marL="0" indent="0">
              <a:spcAft>
                <a:spcPts val="600"/>
              </a:spcAft>
              <a:buNone/>
              <a:defRPr lang="en-US" sz="1800" b="1" kern="1200" dirty="0" smtClean="0">
                <a:solidFill>
                  <a:srgbClr val="00AEEF"/>
                </a:solidFill>
                <a:latin typeface="Segoe UI Semibold" panose="020B0702040204020203" pitchFamily="34" charset="0"/>
                <a:ea typeface="+mn-ea"/>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ts val="2800"/>
              </a:lnSpc>
              <a:spcBef>
                <a:spcPts val="0"/>
              </a:spcBef>
              <a:spcAft>
                <a:spcPts val="0"/>
              </a:spcAft>
              <a:buFont typeface="Arial" panose="020B0604020202020204" pitchFamily="34" charset="0"/>
              <a:buNone/>
            </a:pPr>
            <a:r>
              <a:rPr lang="en-US"/>
              <a:t>Click to edit Master text styles</a:t>
            </a:r>
          </a:p>
        </p:txBody>
      </p:sp>
      <p:sp>
        <p:nvSpPr>
          <p:cNvPr id="6" name="Content Placeholder 5">
            <a:extLst>
              <a:ext uri="{FF2B5EF4-FFF2-40B4-BE49-F238E27FC236}">
                <a16:creationId xmlns:a16="http://schemas.microsoft.com/office/drawing/2014/main" id="{B1C12D9D-2035-12F5-FE72-6EA7C60AF802}"/>
              </a:ext>
            </a:extLst>
          </p:cNvPr>
          <p:cNvSpPr>
            <a:spLocks noGrp="1"/>
          </p:cNvSpPr>
          <p:nvPr>
            <p:ph sz="quarter" idx="4"/>
          </p:nvPr>
        </p:nvSpPr>
        <p:spPr>
          <a:xfrm>
            <a:off x="6172200" y="2505074"/>
            <a:ext cx="5183188" cy="3863827"/>
          </a:xfrm>
        </p:spPr>
        <p:txBody>
          <a:bodyPr/>
          <a:lstStyle>
            <a:lvl1pPr>
              <a:lnSpc>
                <a:spcPts val="2200"/>
              </a:lnSpc>
              <a:defRPr/>
            </a:lvl1pPr>
            <a:lvl2pPr marL="576000">
              <a:lnSpc>
                <a:spcPts val="2200"/>
              </a:lnSpc>
              <a:defRPr/>
            </a:lvl2pPr>
            <a:lvl3pPr marL="864000">
              <a:lnSpc>
                <a:spcPts val="2200"/>
              </a:lnSpc>
              <a:defRPr/>
            </a:lvl3pPr>
            <a:lvl4pPr marL="1152000">
              <a:lnSpc>
                <a:spcPts val="2200"/>
              </a:lnSpc>
              <a:defRPr/>
            </a:lvl4pPr>
            <a:lvl5pPr marL="1440000">
              <a:lnSpc>
                <a:spcPts val="22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Placeholder 4">
            <a:extLst>
              <a:ext uri="{FF2B5EF4-FFF2-40B4-BE49-F238E27FC236}">
                <a16:creationId xmlns:a16="http://schemas.microsoft.com/office/drawing/2014/main" id="{7D7308B5-46E4-B6BD-9DF7-C37C0FC16B2C}"/>
              </a:ext>
            </a:extLst>
          </p:cNvPr>
          <p:cNvSpPr>
            <a:spLocks noGrp="1"/>
          </p:cNvSpPr>
          <p:nvPr>
            <p:ph type="body" sz="quarter" idx="13"/>
          </p:nvPr>
        </p:nvSpPr>
        <p:spPr>
          <a:xfrm>
            <a:off x="342786" y="6490606"/>
            <a:ext cx="11536250" cy="367393"/>
          </a:xfrm>
        </p:spPr>
        <p:txBody>
          <a:bodyPr anchor="b"/>
          <a:lstStyle>
            <a:lvl1pPr marL="0" indent="0">
              <a:lnSpc>
                <a:spcPct val="100000"/>
              </a:lnSpc>
              <a:buNone/>
              <a:defRPr sz="800">
                <a:solidFill>
                  <a:schemeClr val="tx2">
                    <a:lumMod val="50000"/>
                  </a:schemeClr>
                </a:solidFill>
              </a:defRPr>
            </a:lvl1pPr>
            <a:lvl2pPr marL="457200" indent="0">
              <a:lnSpc>
                <a:spcPct val="100000"/>
              </a:lnSpc>
              <a:buNone/>
              <a:defRPr sz="800">
                <a:solidFill>
                  <a:schemeClr val="tx2">
                    <a:lumMod val="50000"/>
                  </a:schemeClr>
                </a:solidFill>
              </a:defRPr>
            </a:lvl2pPr>
            <a:lvl3pPr marL="914400" indent="0">
              <a:lnSpc>
                <a:spcPct val="100000"/>
              </a:lnSpc>
              <a:buNone/>
              <a:defRPr sz="800">
                <a:solidFill>
                  <a:schemeClr val="tx2">
                    <a:lumMod val="50000"/>
                  </a:schemeClr>
                </a:solidFill>
              </a:defRPr>
            </a:lvl3pPr>
            <a:lvl4pPr marL="1371600" indent="0">
              <a:lnSpc>
                <a:spcPct val="100000"/>
              </a:lnSpc>
              <a:buNone/>
              <a:defRPr sz="800">
                <a:solidFill>
                  <a:schemeClr val="tx2">
                    <a:lumMod val="50000"/>
                  </a:schemeClr>
                </a:solidFill>
              </a:defRPr>
            </a:lvl4pPr>
            <a:lvl5pPr marL="1828800" indent="0">
              <a:lnSpc>
                <a:spcPct val="100000"/>
              </a:lnSpc>
              <a:buNone/>
              <a:defRPr sz="800">
                <a:solidFill>
                  <a:schemeClr val="tx2">
                    <a:lumMod val="50000"/>
                  </a:schemeClr>
                </a:solidFill>
              </a:defRPr>
            </a:lvl5pPr>
          </a:lstStyle>
          <a:p>
            <a:pPr lvl="0"/>
            <a:r>
              <a:rPr lang="en-US"/>
              <a:t>Click to edit Master text styles</a:t>
            </a:r>
          </a:p>
        </p:txBody>
      </p:sp>
      <p:sp>
        <p:nvSpPr>
          <p:cNvPr id="7" name="Text Placeholder 4">
            <a:extLst>
              <a:ext uri="{FF2B5EF4-FFF2-40B4-BE49-F238E27FC236}">
                <a16:creationId xmlns:a16="http://schemas.microsoft.com/office/drawing/2014/main" id="{06B2CA85-9B32-CFD1-029B-8F87EDEE46FE}"/>
              </a:ext>
            </a:extLst>
          </p:cNvPr>
          <p:cNvSpPr>
            <a:spLocks noGrp="1"/>
          </p:cNvSpPr>
          <p:nvPr>
            <p:ph type="body" sz="quarter" idx="10"/>
          </p:nvPr>
        </p:nvSpPr>
        <p:spPr>
          <a:xfrm rot="16200000">
            <a:off x="11456669" y="6122669"/>
            <a:ext cx="1177291" cy="293371"/>
          </a:xfrm>
        </p:spPr>
        <p:txBody>
          <a:bodyPr anchor="b"/>
          <a:lstStyle>
            <a:lvl1pPr marL="0" indent="0">
              <a:lnSpc>
                <a:spcPct val="100000"/>
              </a:lnSpc>
              <a:buNone/>
              <a:defRPr lang="en-US" sz="800" kern="1200" dirty="0">
                <a:solidFill>
                  <a:schemeClr val="accent2">
                    <a:lumMod val="75000"/>
                  </a:schemeClr>
                </a:solidFill>
                <a:latin typeface="+mn-lt"/>
                <a:ea typeface="+mn-ea"/>
                <a:cs typeface="+mn-cs"/>
              </a:defRPr>
            </a:lvl1pPr>
            <a:lvl2pPr marL="457200" indent="0">
              <a:lnSpc>
                <a:spcPct val="100000"/>
              </a:lnSpc>
              <a:buNone/>
              <a:defRPr sz="700">
                <a:solidFill>
                  <a:schemeClr val="accent2">
                    <a:lumMod val="75000"/>
                  </a:schemeClr>
                </a:solidFill>
              </a:defRPr>
            </a:lvl2pPr>
            <a:lvl3pPr marL="914400" indent="0">
              <a:lnSpc>
                <a:spcPct val="100000"/>
              </a:lnSpc>
              <a:buNone/>
              <a:defRPr sz="700">
                <a:solidFill>
                  <a:schemeClr val="accent2">
                    <a:lumMod val="75000"/>
                  </a:schemeClr>
                </a:solidFill>
              </a:defRPr>
            </a:lvl3pPr>
            <a:lvl4pPr marL="1371600" indent="0">
              <a:lnSpc>
                <a:spcPct val="100000"/>
              </a:lnSpc>
              <a:buNone/>
              <a:defRPr sz="700">
                <a:solidFill>
                  <a:schemeClr val="accent2">
                    <a:lumMod val="75000"/>
                  </a:schemeClr>
                </a:solidFill>
              </a:defRPr>
            </a:lvl4pPr>
            <a:lvl5pPr marL="1828800" indent="0">
              <a:lnSpc>
                <a:spcPct val="100000"/>
              </a:lnSpc>
              <a:buNone/>
              <a:defRPr sz="700">
                <a:solidFill>
                  <a:schemeClr val="accent2">
                    <a:lumMod val="75000"/>
                  </a:schemeClr>
                </a:solidFill>
              </a:defRPr>
            </a:lvl5pPr>
          </a:lstStyle>
          <a:p>
            <a:pPr lvl="0"/>
            <a:r>
              <a:rPr lang="en-US"/>
              <a:t>Click to edit Master text styles</a:t>
            </a:r>
          </a:p>
        </p:txBody>
      </p:sp>
    </p:spTree>
    <p:extLst>
      <p:ext uri="{BB962C8B-B14F-4D97-AF65-F5344CB8AC3E}">
        <p14:creationId xmlns:p14="http://schemas.microsoft.com/office/powerpoint/2010/main" val="3021651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07216-D803-75F1-C20D-9897CC949821}"/>
              </a:ext>
            </a:extLst>
          </p:cNvPr>
          <p:cNvSpPr>
            <a:spLocks noGrp="1"/>
          </p:cNvSpPr>
          <p:nvPr>
            <p:ph type="title"/>
          </p:nvPr>
        </p:nvSpPr>
        <p:spPr/>
        <p:txBody>
          <a:bodyPr/>
          <a:lstStyle/>
          <a:p>
            <a:r>
              <a:rPr lang="en-US"/>
              <a:t>Click to edit Master title style</a:t>
            </a:r>
            <a:endParaRPr lang="en-AU"/>
          </a:p>
        </p:txBody>
      </p:sp>
      <p:sp>
        <p:nvSpPr>
          <p:cNvPr id="6" name="Text Placeholder 4">
            <a:extLst>
              <a:ext uri="{FF2B5EF4-FFF2-40B4-BE49-F238E27FC236}">
                <a16:creationId xmlns:a16="http://schemas.microsoft.com/office/drawing/2014/main" id="{93BF4B89-A8DD-89A4-C7FF-93F1CA3B4FA0}"/>
              </a:ext>
            </a:extLst>
          </p:cNvPr>
          <p:cNvSpPr>
            <a:spLocks noGrp="1"/>
          </p:cNvSpPr>
          <p:nvPr>
            <p:ph type="body" sz="quarter" idx="13"/>
          </p:nvPr>
        </p:nvSpPr>
        <p:spPr>
          <a:xfrm>
            <a:off x="342786" y="6490606"/>
            <a:ext cx="11536250" cy="367393"/>
          </a:xfrm>
        </p:spPr>
        <p:txBody>
          <a:bodyPr anchor="b"/>
          <a:lstStyle>
            <a:lvl1pPr marL="0" indent="0">
              <a:lnSpc>
                <a:spcPct val="100000"/>
              </a:lnSpc>
              <a:buNone/>
              <a:defRPr sz="800">
                <a:solidFill>
                  <a:schemeClr val="tx2">
                    <a:lumMod val="50000"/>
                  </a:schemeClr>
                </a:solidFill>
              </a:defRPr>
            </a:lvl1pPr>
            <a:lvl2pPr marL="457200" indent="0">
              <a:lnSpc>
                <a:spcPct val="100000"/>
              </a:lnSpc>
              <a:buNone/>
              <a:defRPr sz="800">
                <a:solidFill>
                  <a:schemeClr val="tx2">
                    <a:lumMod val="50000"/>
                  </a:schemeClr>
                </a:solidFill>
              </a:defRPr>
            </a:lvl2pPr>
            <a:lvl3pPr marL="914400" indent="0">
              <a:lnSpc>
                <a:spcPct val="100000"/>
              </a:lnSpc>
              <a:buNone/>
              <a:defRPr sz="800">
                <a:solidFill>
                  <a:schemeClr val="tx2">
                    <a:lumMod val="50000"/>
                  </a:schemeClr>
                </a:solidFill>
              </a:defRPr>
            </a:lvl3pPr>
            <a:lvl4pPr marL="1371600" indent="0">
              <a:lnSpc>
                <a:spcPct val="100000"/>
              </a:lnSpc>
              <a:buNone/>
              <a:defRPr sz="800">
                <a:solidFill>
                  <a:schemeClr val="tx2">
                    <a:lumMod val="50000"/>
                  </a:schemeClr>
                </a:solidFill>
              </a:defRPr>
            </a:lvl4pPr>
            <a:lvl5pPr marL="1828800" indent="0">
              <a:lnSpc>
                <a:spcPct val="100000"/>
              </a:lnSpc>
              <a:buNone/>
              <a:defRPr sz="800">
                <a:solidFill>
                  <a:schemeClr val="tx2">
                    <a:lumMod val="50000"/>
                  </a:schemeClr>
                </a:solidFill>
              </a:defRPr>
            </a:lvl5pPr>
          </a:lstStyle>
          <a:p>
            <a:pPr lvl="0"/>
            <a:r>
              <a:rPr lang="en-US"/>
              <a:t>Click to edit Master text styles</a:t>
            </a:r>
          </a:p>
        </p:txBody>
      </p:sp>
      <p:sp>
        <p:nvSpPr>
          <p:cNvPr id="3" name="Text Placeholder 4">
            <a:extLst>
              <a:ext uri="{FF2B5EF4-FFF2-40B4-BE49-F238E27FC236}">
                <a16:creationId xmlns:a16="http://schemas.microsoft.com/office/drawing/2014/main" id="{3093FAD3-BCAC-E2EC-8B11-0BE2242B0820}"/>
              </a:ext>
            </a:extLst>
          </p:cNvPr>
          <p:cNvSpPr>
            <a:spLocks noGrp="1"/>
          </p:cNvSpPr>
          <p:nvPr>
            <p:ph type="body" sz="quarter" idx="10"/>
          </p:nvPr>
        </p:nvSpPr>
        <p:spPr>
          <a:xfrm rot="16200000">
            <a:off x="11456669" y="6122669"/>
            <a:ext cx="1177291" cy="293371"/>
          </a:xfrm>
        </p:spPr>
        <p:txBody>
          <a:bodyPr anchor="b"/>
          <a:lstStyle>
            <a:lvl1pPr marL="0" indent="0">
              <a:lnSpc>
                <a:spcPct val="100000"/>
              </a:lnSpc>
              <a:buNone/>
              <a:defRPr lang="en-US" sz="800" kern="1200" dirty="0">
                <a:solidFill>
                  <a:schemeClr val="accent2">
                    <a:lumMod val="75000"/>
                  </a:schemeClr>
                </a:solidFill>
                <a:latin typeface="+mn-lt"/>
                <a:ea typeface="+mn-ea"/>
                <a:cs typeface="+mn-cs"/>
              </a:defRPr>
            </a:lvl1pPr>
            <a:lvl2pPr marL="457200" indent="0">
              <a:lnSpc>
                <a:spcPct val="100000"/>
              </a:lnSpc>
              <a:buNone/>
              <a:defRPr sz="700">
                <a:solidFill>
                  <a:schemeClr val="accent2">
                    <a:lumMod val="75000"/>
                  </a:schemeClr>
                </a:solidFill>
              </a:defRPr>
            </a:lvl2pPr>
            <a:lvl3pPr marL="914400" indent="0">
              <a:lnSpc>
                <a:spcPct val="100000"/>
              </a:lnSpc>
              <a:buNone/>
              <a:defRPr sz="700">
                <a:solidFill>
                  <a:schemeClr val="accent2">
                    <a:lumMod val="75000"/>
                  </a:schemeClr>
                </a:solidFill>
              </a:defRPr>
            </a:lvl3pPr>
            <a:lvl4pPr marL="1371600" indent="0">
              <a:lnSpc>
                <a:spcPct val="100000"/>
              </a:lnSpc>
              <a:buNone/>
              <a:defRPr sz="700">
                <a:solidFill>
                  <a:schemeClr val="accent2">
                    <a:lumMod val="75000"/>
                  </a:schemeClr>
                </a:solidFill>
              </a:defRPr>
            </a:lvl4pPr>
            <a:lvl5pPr marL="1828800" indent="0">
              <a:lnSpc>
                <a:spcPct val="100000"/>
              </a:lnSpc>
              <a:buNone/>
              <a:defRPr sz="700">
                <a:solidFill>
                  <a:schemeClr val="accent2">
                    <a:lumMod val="75000"/>
                  </a:schemeClr>
                </a:solidFill>
              </a:defRPr>
            </a:lvl5pPr>
          </a:lstStyle>
          <a:p>
            <a:pPr lvl="0"/>
            <a:r>
              <a:rPr lang="en-US"/>
              <a:t>Click to edit Master text styles</a:t>
            </a:r>
          </a:p>
        </p:txBody>
      </p:sp>
    </p:spTree>
    <p:extLst>
      <p:ext uri="{BB962C8B-B14F-4D97-AF65-F5344CB8AC3E}">
        <p14:creationId xmlns:p14="http://schemas.microsoft.com/office/powerpoint/2010/main" val="4177860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FD55924-BCA6-6127-24D2-F27060682A83}"/>
              </a:ext>
            </a:extLst>
          </p:cNvPr>
          <p:cNvSpPr>
            <a:spLocks noGrp="1"/>
          </p:cNvSpPr>
          <p:nvPr>
            <p:ph type="body" sz="quarter" idx="13"/>
          </p:nvPr>
        </p:nvSpPr>
        <p:spPr>
          <a:xfrm>
            <a:off x="342786" y="6490606"/>
            <a:ext cx="11536250" cy="367393"/>
          </a:xfrm>
        </p:spPr>
        <p:txBody>
          <a:bodyPr anchor="b"/>
          <a:lstStyle>
            <a:lvl1pPr marL="0" indent="0">
              <a:lnSpc>
                <a:spcPct val="100000"/>
              </a:lnSpc>
              <a:buNone/>
              <a:defRPr sz="800">
                <a:solidFill>
                  <a:schemeClr val="tx2">
                    <a:lumMod val="50000"/>
                  </a:schemeClr>
                </a:solidFill>
              </a:defRPr>
            </a:lvl1pPr>
            <a:lvl2pPr marL="457200" indent="0">
              <a:lnSpc>
                <a:spcPct val="100000"/>
              </a:lnSpc>
              <a:buNone/>
              <a:defRPr sz="800">
                <a:solidFill>
                  <a:schemeClr val="tx2">
                    <a:lumMod val="50000"/>
                  </a:schemeClr>
                </a:solidFill>
              </a:defRPr>
            </a:lvl2pPr>
            <a:lvl3pPr marL="914400" indent="0">
              <a:lnSpc>
                <a:spcPct val="100000"/>
              </a:lnSpc>
              <a:buNone/>
              <a:defRPr sz="800">
                <a:solidFill>
                  <a:schemeClr val="tx2">
                    <a:lumMod val="50000"/>
                  </a:schemeClr>
                </a:solidFill>
              </a:defRPr>
            </a:lvl3pPr>
            <a:lvl4pPr marL="1371600" indent="0">
              <a:lnSpc>
                <a:spcPct val="100000"/>
              </a:lnSpc>
              <a:buNone/>
              <a:defRPr sz="800">
                <a:solidFill>
                  <a:schemeClr val="tx2">
                    <a:lumMod val="50000"/>
                  </a:schemeClr>
                </a:solidFill>
              </a:defRPr>
            </a:lvl4pPr>
            <a:lvl5pPr marL="1828800" indent="0">
              <a:lnSpc>
                <a:spcPct val="100000"/>
              </a:lnSpc>
              <a:buNone/>
              <a:defRPr sz="800">
                <a:solidFill>
                  <a:schemeClr val="tx2">
                    <a:lumMod val="50000"/>
                  </a:schemeClr>
                </a:solidFill>
              </a:defRPr>
            </a:lvl5pPr>
          </a:lstStyle>
          <a:p>
            <a:pPr lvl="0"/>
            <a:r>
              <a:rPr lang="en-US"/>
              <a:t>Click to edit Master text styles</a:t>
            </a:r>
          </a:p>
        </p:txBody>
      </p:sp>
      <p:sp>
        <p:nvSpPr>
          <p:cNvPr id="2" name="Text Placeholder 4">
            <a:extLst>
              <a:ext uri="{FF2B5EF4-FFF2-40B4-BE49-F238E27FC236}">
                <a16:creationId xmlns:a16="http://schemas.microsoft.com/office/drawing/2014/main" id="{1305917B-844D-D5C9-2117-A19639BC5FE3}"/>
              </a:ext>
            </a:extLst>
          </p:cNvPr>
          <p:cNvSpPr>
            <a:spLocks noGrp="1"/>
          </p:cNvSpPr>
          <p:nvPr>
            <p:ph type="body" sz="quarter" idx="10"/>
          </p:nvPr>
        </p:nvSpPr>
        <p:spPr>
          <a:xfrm rot="16200000">
            <a:off x="11456669" y="6122669"/>
            <a:ext cx="1177291" cy="293371"/>
          </a:xfrm>
        </p:spPr>
        <p:txBody>
          <a:bodyPr anchor="b"/>
          <a:lstStyle>
            <a:lvl1pPr marL="0" indent="0">
              <a:lnSpc>
                <a:spcPct val="100000"/>
              </a:lnSpc>
              <a:buNone/>
              <a:defRPr lang="en-US" sz="800" kern="1200" dirty="0">
                <a:solidFill>
                  <a:schemeClr val="accent2">
                    <a:lumMod val="75000"/>
                  </a:schemeClr>
                </a:solidFill>
                <a:latin typeface="+mn-lt"/>
                <a:ea typeface="+mn-ea"/>
                <a:cs typeface="+mn-cs"/>
              </a:defRPr>
            </a:lvl1pPr>
            <a:lvl2pPr marL="457200" indent="0">
              <a:lnSpc>
                <a:spcPct val="100000"/>
              </a:lnSpc>
              <a:buNone/>
              <a:defRPr sz="700">
                <a:solidFill>
                  <a:schemeClr val="accent2">
                    <a:lumMod val="75000"/>
                  </a:schemeClr>
                </a:solidFill>
              </a:defRPr>
            </a:lvl2pPr>
            <a:lvl3pPr marL="914400" indent="0">
              <a:lnSpc>
                <a:spcPct val="100000"/>
              </a:lnSpc>
              <a:buNone/>
              <a:defRPr sz="700">
                <a:solidFill>
                  <a:schemeClr val="accent2">
                    <a:lumMod val="75000"/>
                  </a:schemeClr>
                </a:solidFill>
              </a:defRPr>
            </a:lvl3pPr>
            <a:lvl4pPr marL="1371600" indent="0">
              <a:lnSpc>
                <a:spcPct val="100000"/>
              </a:lnSpc>
              <a:buNone/>
              <a:defRPr sz="700">
                <a:solidFill>
                  <a:schemeClr val="accent2">
                    <a:lumMod val="75000"/>
                  </a:schemeClr>
                </a:solidFill>
              </a:defRPr>
            </a:lvl4pPr>
            <a:lvl5pPr marL="1828800" indent="0">
              <a:lnSpc>
                <a:spcPct val="100000"/>
              </a:lnSpc>
              <a:buNone/>
              <a:defRPr sz="700">
                <a:solidFill>
                  <a:schemeClr val="accent2">
                    <a:lumMod val="75000"/>
                  </a:schemeClr>
                </a:solidFill>
              </a:defRPr>
            </a:lvl5pPr>
          </a:lstStyle>
          <a:p>
            <a:pPr lvl="0"/>
            <a:r>
              <a:rPr lang="en-US"/>
              <a:t>Click to edit Master text styles</a:t>
            </a:r>
          </a:p>
        </p:txBody>
      </p:sp>
    </p:spTree>
    <p:extLst>
      <p:ext uri="{BB962C8B-B14F-4D97-AF65-F5344CB8AC3E}">
        <p14:creationId xmlns:p14="http://schemas.microsoft.com/office/powerpoint/2010/main" val="3070389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E2147-2505-4849-9A4F-AE9400E26689}"/>
              </a:ext>
            </a:extLst>
          </p:cNvPr>
          <p:cNvSpPr>
            <a:spLocks noGrp="1"/>
          </p:cNvSpPr>
          <p:nvPr>
            <p:ph type="title" hasCustomPrompt="1"/>
          </p:nvPr>
        </p:nvSpPr>
        <p:spPr>
          <a:xfrm>
            <a:off x="2914650" y="361701"/>
            <a:ext cx="8792936" cy="1116000"/>
          </a:xfrm>
        </p:spPr>
        <p:txBody>
          <a:bodyPr vert="horz" lIns="91440" tIns="45720" rIns="91440" bIns="45720" rtlCol="0" anchor="t">
            <a:noAutofit/>
          </a:bodyPr>
          <a:lstStyle>
            <a:lvl1pPr>
              <a:defRPr lang="en-AU" dirty="0"/>
            </a:lvl1pPr>
          </a:lstStyle>
          <a:p>
            <a:pPr lvl="0"/>
            <a:r>
              <a:rPr lang="en-US"/>
              <a:t>Click to edit Master title </a:t>
            </a:r>
            <a:br>
              <a:rPr lang="en-US"/>
            </a:br>
            <a:r>
              <a:rPr lang="en-US"/>
              <a:t>style</a:t>
            </a:r>
            <a:endParaRPr lang="en-AU"/>
          </a:p>
        </p:txBody>
      </p:sp>
      <p:sp>
        <p:nvSpPr>
          <p:cNvPr id="3" name="Content Placeholder 2">
            <a:extLst>
              <a:ext uri="{FF2B5EF4-FFF2-40B4-BE49-F238E27FC236}">
                <a16:creationId xmlns:a16="http://schemas.microsoft.com/office/drawing/2014/main" id="{1457D970-1143-4E0E-AD03-A6F84B429B43}"/>
              </a:ext>
            </a:extLst>
          </p:cNvPr>
          <p:cNvSpPr>
            <a:spLocks noGrp="1"/>
          </p:cNvSpPr>
          <p:nvPr>
            <p:ph idx="1"/>
          </p:nvPr>
        </p:nvSpPr>
        <p:spPr>
          <a:xfrm>
            <a:off x="2914648" y="1623059"/>
            <a:ext cx="8792936" cy="5098415"/>
          </a:xfrm>
        </p:spPr>
        <p:txBody>
          <a:bodyPr/>
          <a:lstStyle>
            <a:lvl1pPr marL="230400">
              <a:spcAft>
                <a:spcPts val="300"/>
              </a:spcAft>
              <a:defRPr/>
            </a:lvl1pPr>
            <a:lvl2pPr marL="576000" indent="-230400">
              <a:spcAft>
                <a:spcPts val="300"/>
              </a:spcAft>
              <a:defRPr/>
            </a:lvl2pPr>
            <a:lvl3pPr marL="864000">
              <a:spcAft>
                <a:spcPts val="300"/>
              </a:spcAft>
              <a:defRPr/>
            </a:lvl3pPr>
            <a:lvl4pPr marL="1152000">
              <a:spcAft>
                <a:spcPts val="300"/>
              </a:spcAft>
              <a:defRPr/>
            </a:lvl4pPr>
            <a:lvl5pPr marL="1440000">
              <a:spcAft>
                <a:spcPts val="3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48C5778E-71FC-208A-EB7D-48FEDAFC2836}"/>
              </a:ext>
            </a:extLst>
          </p:cNvPr>
          <p:cNvSpPr>
            <a:spLocks noGrp="1"/>
          </p:cNvSpPr>
          <p:nvPr>
            <p:ph type="body" sz="quarter" idx="10"/>
          </p:nvPr>
        </p:nvSpPr>
        <p:spPr>
          <a:xfrm>
            <a:off x="0" y="4665663"/>
            <a:ext cx="2460396" cy="1054652"/>
          </a:xfrm>
        </p:spPr>
        <p:txBody>
          <a:bodyPr anchor="b"/>
          <a:lstStyle>
            <a:lvl1pPr marL="0" indent="0">
              <a:lnSpc>
                <a:spcPct val="100000"/>
              </a:lnSpc>
              <a:buNone/>
              <a:defRPr sz="800">
                <a:solidFill>
                  <a:schemeClr val="tx2">
                    <a:lumMod val="50000"/>
                  </a:schemeClr>
                </a:solidFill>
              </a:defRPr>
            </a:lvl1pPr>
            <a:lvl2pPr marL="457200" indent="0">
              <a:lnSpc>
                <a:spcPct val="100000"/>
              </a:lnSpc>
              <a:buNone/>
              <a:defRPr sz="800">
                <a:solidFill>
                  <a:schemeClr val="tx2">
                    <a:lumMod val="50000"/>
                  </a:schemeClr>
                </a:solidFill>
              </a:defRPr>
            </a:lvl2pPr>
            <a:lvl3pPr marL="914400" indent="0">
              <a:lnSpc>
                <a:spcPct val="100000"/>
              </a:lnSpc>
              <a:buNone/>
              <a:defRPr sz="800">
                <a:solidFill>
                  <a:schemeClr val="tx2">
                    <a:lumMod val="50000"/>
                  </a:schemeClr>
                </a:solidFill>
              </a:defRPr>
            </a:lvl3pPr>
            <a:lvl4pPr marL="1371600" indent="0">
              <a:lnSpc>
                <a:spcPct val="100000"/>
              </a:lnSpc>
              <a:buNone/>
              <a:defRPr sz="800">
                <a:solidFill>
                  <a:schemeClr val="tx2">
                    <a:lumMod val="50000"/>
                  </a:schemeClr>
                </a:solidFill>
              </a:defRPr>
            </a:lvl4pPr>
            <a:lvl5pPr marL="1828800" indent="0">
              <a:lnSpc>
                <a:spcPct val="100000"/>
              </a:lnSpc>
              <a:buNone/>
              <a:defRPr sz="800">
                <a:solidFill>
                  <a:schemeClr val="tx2">
                    <a:lumMod val="50000"/>
                  </a:schemeClr>
                </a:solidFill>
              </a:defRPr>
            </a:lvl5pPr>
          </a:lstStyle>
          <a:p>
            <a:pPr lvl="0"/>
            <a:r>
              <a:rPr lang="en-US"/>
              <a:t>Click to edit Master text styles</a:t>
            </a:r>
          </a:p>
        </p:txBody>
      </p:sp>
      <p:sp>
        <p:nvSpPr>
          <p:cNvPr id="4" name="Text Placeholder 4">
            <a:extLst>
              <a:ext uri="{FF2B5EF4-FFF2-40B4-BE49-F238E27FC236}">
                <a16:creationId xmlns:a16="http://schemas.microsoft.com/office/drawing/2014/main" id="{BA591E41-87B6-5053-2D5A-D90BD5C5D160}"/>
              </a:ext>
            </a:extLst>
          </p:cNvPr>
          <p:cNvSpPr>
            <a:spLocks noGrp="1"/>
          </p:cNvSpPr>
          <p:nvPr>
            <p:ph type="body" sz="quarter" idx="11"/>
          </p:nvPr>
        </p:nvSpPr>
        <p:spPr>
          <a:xfrm rot="16200000">
            <a:off x="11456670" y="6122669"/>
            <a:ext cx="1177291" cy="293371"/>
          </a:xfrm>
        </p:spPr>
        <p:txBody>
          <a:bodyPr anchor="b"/>
          <a:lstStyle>
            <a:lvl1pPr marL="0" indent="0">
              <a:lnSpc>
                <a:spcPct val="100000"/>
              </a:lnSpc>
              <a:buNone/>
              <a:defRPr lang="en-US" sz="800" kern="1200" dirty="0">
                <a:solidFill>
                  <a:schemeClr val="accent2">
                    <a:lumMod val="75000"/>
                  </a:schemeClr>
                </a:solidFill>
                <a:latin typeface="+mn-lt"/>
                <a:ea typeface="+mn-ea"/>
                <a:cs typeface="+mn-cs"/>
              </a:defRPr>
            </a:lvl1pPr>
            <a:lvl2pPr marL="457200" indent="0">
              <a:lnSpc>
                <a:spcPct val="100000"/>
              </a:lnSpc>
              <a:buNone/>
              <a:defRPr sz="700">
                <a:solidFill>
                  <a:schemeClr val="accent2">
                    <a:lumMod val="75000"/>
                  </a:schemeClr>
                </a:solidFill>
              </a:defRPr>
            </a:lvl2pPr>
            <a:lvl3pPr marL="914400" indent="0">
              <a:lnSpc>
                <a:spcPct val="100000"/>
              </a:lnSpc>
              <a:buNone/>
              <a:defRPr sz="700">
                <a:solidFill>
                  <a:schemeClr val="accent2">
                    <a:lumMod val="75000"/>
                  </a:schemeClr>
                </a:solidFill>
              </a:defRPr>
            </a:lvl3pPr>
            <a:lvl4pPr marL="1371600" indent="0">
              <a:lnSpc>
                <a:spcPct val="100000"/>
              </a:lnSpc>
              <a:buNone/>
              <a:defRPr sz="700">
                <a:solidFill>
                  <a:schemeClr val="accent2">
                    <a:lumMod val="75000"/>
                  </a:schemeClr>
                </a:solidFill>
              </a:defRPr>
            </a:lvl4pPr>
            <a:lvl5pPr marL="1828800" indent="0">
              <a:lnSpc>
                <a:spcPct val="100000"/>
              </a:lnSpc>
              <a:buNone/>
              <a:defRPr sz="700">
                <a:solidFill>
                  <a:schemeClr val="accent2">
                    <a:lumMod val="75000"/>
                  </a:schemeClr>
                </a:solidFill>
              </a:defRPr>
            </a:lvl5pPr>
          </a:lstStyle>
          <a:p>
            <a:pPr lvl="0"/>
            <a:r>
              <a:rPr lang="en-US"/>
              <a:t>Click to edit Master text styles</a:t>
            </a:r>
          </a:p>
        </p:txBody>
      </p:sp>
    </p:spTree>
    <p:extLst>
      <p:ext uri="{BB962C8B-B14F-4D97-AF65-F5344CB8AC3E}">
        <p14:creationId xmlns:p14="http://schemas.microsoft.com/office/powerpoint/2010/main" val="40915740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7E9CF-4B18-486E-8AFF-356E0923746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8F0572A-A36F-4F67-A14C-E584D0B946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4">
            <a:extLst>
              <a:ext uri="{FF2B5EF4-FFF2-40B4-BE49-F238E27FC236}">
                <a16:creationId xmlns:a16="http://schemas.microsoft.com/office/drawing/2014/main" id="{D90428C8-E8DF-1D6B-0149-8B41761BDF3C}"/>
              </a:ext>
            </a:extLst>
          </p:cNvPr>
          <p:cNvSpPr>
            <a:spLocks noGrp="1"/>
          </p:cNvSpPr>
          <p:nvPr>
            <p:ph type="body" sz="quarter" idx="10"/>
          </p:nvPr>
        </p:nvSpPr>
        <p:spPr>
          <a:xfrm>
            <a:off x="0" y="4665663"/>
            <a:ext cx="2460396" cy="1054652"/>
          </a:xfrm>
        </p:spPr>
        <p:txBody>
          <a:bodyPr anchor="b"/>
          <a:lstStyle>
            <a:lvl1pPr marL="0" indent="0">
              <a:lnSpc>
                <a:spcPct val="100000"/>
              </a:lnSpc>
              <a:buNone/>
              <a:defRPr sz="800">
                <a:solidFill>
                  <a:schemeClr val="tx2">
                    <a:lumMod val="50000"/>
                  </a:schemeClr>
                </a:solidFill>
              </a:defRPr>
            </a:lvl1pPr>
            <a:lvl2pPr marL="457200" indent="0">
              <a:lnSpc>
                <a:spcPct val="100000"/>
              </a:lnSpc>
              <a:buNone/>
              <a:defRPr sz="800">
                <a:solidFill>
                  <a:schemeClr val="tx2">
                    <a:lumMod val="50000"/>
                  </a:schemeClr>
                </a:solidFill>
              </a:defRPr>
            </a:lvl2pPr>
            <a:lvl3pPr marL="914400" indent="0">
              <a:lnSpc>
                <a:spcPct val="100000"/>
              </a:lnSpc>
              <a:buNone/>
              <a:defRPr sz="800">
                <a:solidFill>
                  <a:schemeClr val="tx2">
                    <a:lumMod val="50000"/>
                  </a:schemeClr>
                </a:solidFill>
              </a:defRPr>
            </a:lvl3pPr>
            <a:lvl4pPr marL="1371600" indent="0">
              <a:lnSpc>
                <a:spcPct val="100000"/>
              </a:lnSpc>
              <a:buNone/>
              <a:defRPr sz="800">
                <a:solidFill>
                  <a:schemeClr val="tx2">
                    <a:lumMod val="50000"/>
                  </a:schemeClr>
                </a:solidFill>
              </a:defRPr>
            </a:lvl4pPr>
            <a:lvl5pPr marL="1828800" indent="0">
              <a:lnSpc>
                <a:spcPct val="100000"/>
              </a:lnSpc>
              <a:buNone/>
              <a:defRPr sz="800">
                <a:solidFill>
                  <a:schemeClr val="tx2">
                    <a:lumMod val="50000"/>
                  </a:schemeClr>
                </a:solidFill>
              </a:defRPr>
            </a:lvl5pPr>
          </a:lstStyle>
          <a:p>
            <a:pPr lvl="0"/>
            <a:r>
              <a:rPr lang="en-US"/>
              <a:t>Click to edit Master text styles</a:t>
            </a:r>
          </a:p>
        </p:txBody>
      </p:sp>
      <p:sp>
        <p:nvSpPr>
          <p:cNvPr id="5" name="Text Placeholder 4">
            <a:extLst>
              <a:ext uri="{FF2B5EF4-FFF2-40B4-BE49-F238E27FC236}">
                <a16:creationId xmlns:a16="http://schemas.microsoft.com/office/drawing/2014/main" id="{F32DDE62-9992-84E3-7B8D-DE66F130FA45}"/>
              </a:ext>
            </a:extLst>
          </p:cNvPr>
          <p:cNvSpPr>
            <a:spLocks noGrp="1"/>
          </p:cNvSpPr>
          <p:nvPr>
            <p:ph type="body" sz="quarter" idx="11"/>
          </p:nvPr>
        </p:nvSpPr>
        <p:spPr>
          <a:xfrm rot="16200000">
            <a:off x="11456670" y="6122669"/>
            <a:ext cx="1177291" cy="293371"/>
          </a:xfrm>
        </p:spPr>
        <p:txBody>
          <a:bodyPr anchor="b"/>
          <a:lstStyle>
            <a:lvl1pPr marL="0" indent="0">
              <a:lnSpc>
                <a:spcPct val="100000"/>
              </a:lnSpc>
              <a:buNone/>
              <a:defRPr lang="en-US" sz="800" kern="1200" dirty="0">
                <a:solidFill>
                  <a:schemeClr val="accent2">
                    <a:lumMod val="75000"/>
                  </a:schemeClr>
                </a:solidFill>
                <a:latin typeface="+mn-lt"/>
                <a:ea typeface="+mn-ea"/>
                <a:cs typeface="+mn-cs"/>
              </a:defRPr>
            </a:lvl1pPr>
            <a:lvl2pPr marL="457200" indent="0">
              <a:lnSpc>
                <a:spcPct val="100000"/>
              </a:lnSpc>
              <a:buNone/>
              <a:defRPr sz="700">
                <a:solidFill>
                  <a:schemeClr val="accent2">
                    <a:lumMod val="75000"/>
                  </a:schemeClr>
                </a:solidFill>
              </a:defRPr>
            </a:lvl2pPr>
            <a:lvl3pPr marL="914400" indent="0">
              <a:lnSpc>
                <a:spcPct val="100000"/>
              </a:lnSpc>
              <a:buNone/>
              <a:defRPr sz="700">
                <a:solidFill>
                  <a:schemeClr val="accent2">
                    <a:lumMod val="75000"/>
                  </a:schemeClr>
                </a:solidFill>
              </a:defRPr>
            </a:lvl3pPr>
            <a:lvl4pPr marL="1371600" indent="0">
              <a:lnSpc>
                <a:spcPct val="100000"/>
              </a:lnSpc>
              <a:buNone/>
              <a:defRPr sz="700">
                <a:solidFill>
                  <a:schemeClr val="accent2">
                    <a:lumMod val="75000"/>
                  </a:schemeClr>
                </a:solidFill>
              </a:defRPr>
            </a:lvl4pPr>
            <a:lvl5pPr marL="1828800" indent="0">
              <a:lnSpc>
                <a:spcPct val="100000"/>
              </a:lnSpc>
              <a:buNone/>
              <a:defRPr sz="700">
                <a:solidFill>
                  <a:schemeClr val="accent2">
                    <a:lumMod val="75000"/>
                  </a:schemeClr>
                </a:solidFill>
              </a:defRPr>
            </a:lvl5pPr>
          </a:lstStyle>
          <a:p>
            <a:pPr lvl="0"/>
            <a:r>
              <a:rPr lang="en-US"/>
              <a:t>Click to edit Master text styles</a:t>
            </a:r>
          </a:p>
        </p:txBody>
      </p:sp>
    </p:spTree>
    <p:extLst>
      <p:ext uri="{BB962C8B-B14F-4D97-AF65-F5344CB8AC3E}">
        <p14:creationId xmlns:p14="http://schemas.microsoft.com/office/powerpoint/2010/main" val="783611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E2147-2505-4849-9A4F-AE9400E26689}"/>
              </a:ext>
            </a:extLst>
          </p:cNvPr>
          <p:cNvSpPr>
            <a:spLocks noGrp="1"/>
          </p:cNvSpPr>
          <p:nvPr>
            <p:ph type="title" hasCustomPrompt="1"/>
          </p:nvPr>
        </p:nvSpPr>
        <p:spPr>
          <a:xfrm>
            <a:off x="516467" y="361702"/>
            <a:ext cx="11191119" cy="1116000"/>
          </a:xfrm>
        </p:spPr>
        <p:txBody>
          <a:bodyPr vert="horz" lIns="91440" tIns="45720" rIns="91440" bIns="45720" rtlCol="0" anchor="t">
            <a:noAutofit/>
          </a:bodyPr>
          <a:lstStyle>
            <a:lvl1pPr>
              <a:defRPr lang="en-AU" dirty="0"/>
            </a:lvl1pPr>
          </a:lstStyle>
          <a:p>
            <a:pPr lvl="0"/>
            <a:r>
              <a:rPr lang="en-US"/>
              <a:t>Click to edit Master title </a:t>
            </a:r>
            <a:br>
              <a:rPr lang="en-US"/>
            </a:br>
            <a:r>
              <a:rPr lang="en-US"/>
              <a:t>style</a:t>
            </a:r>
            <a:endParaRPr lang="en-AU"/>
          </a:p>
        </p:txBody>
      </p:sp>
      <p:sp>
        <p:nvSpPr>
          <p:cNvPr id="3" name="Content Placeholder 2">
            <a:extLst>
              <a:ext uri="{FF2B5EF4-FFF2-40B4-BE49-F238E27FC236}">
                <a16:creationId xmlns:a16="http://schemas.microsoft.com/office/drawing/2014/main" id="{1457D970-1143-4E0E-AD03-A6F84B429B43}"/>
              </a:ext>
            </a:extLst>
          </p:cNvPr>
          <p:cNvSpPr>
            <a:spLocks noGrp="1"/>
          </p:cNvSpPr>
          <p:nvPr>
            <p:ph idx="1"/>
          </p:nvPr>
        </p:nvSpPr>
        <p:spPr>
          <a:xfrm>
            <a:off x="516467" y="1588770"/>
            <a:ext cx="11191117" cy="3829897"/>
          </a:xfrm>
        </p:spPr>
        <p:txBody>
          <a:bodyPr/>
          <a:lstStyle>
            <a:lvl1pPr marL="0" indent="0">
              <a:lnSpc>
                <a:spcPts val="2800"/>
              </a:lnSpc>
              <a:spcAft>
                <a:spcPts val="1200"/>
              </a:spcAft>
              <a:buNone/>
              <a:defRPr sz="2200">
                <a:solidFill>
                  <a:schemeClr val="tx2"/>
                </a:solidFill>
                <a:latin typeface="Segoe UI Semibold" panose="020B0702040204020203" pitchFamily="34" charset="0"/>
                <a:cs typeface="Segoe UI Semibold" panose="020B0702040204020203" pitchFamily="34" charset="0"/>
              </a:defRPr>
            </a:lvl1pPr>
            <a:lvl2pPr marL="0" indent="0">
              <a:spcAft>
                <a:spcPts val="1200"/>
              </a:spcAft>
              <a:buNone/>
              <a:defRPr/>
            </a:lvl2pPr>
          </a:lstStyle>
          <a:p>
            <a:pPr lvl="0"/>
            <a:r>
              <a:rPr lang="en-US"/>
              <a:t>Click to edit Master text styles</a:t>
            </a:r>
          </a:p>
          <a:p>
            <a:pPr lvl="1"/>
            <a:r>
              <a:rPr lang="en-US"/>
              <a:t>Second level</a:t>
            </a:r>
          </a:p>
          <a:p>
            <a:pPr lvl="2"/>
            <a:r>
              <a:rPr lang="en-US"/>
              <a:t>Third level</a:t>
            </a:r>
          </a:p>
        </p:txBody>
      </p:sp>
      <p:sp>
        <p:nvSpPr>
          <p:cNvPr id="4" name="Text Placeholder 4">
            <a:extLst>
              <a:ext uri="{FF2B5EF4-FFF2-40B4-BE49-F238E27FC236}">
                <a16:creationId xmlns:a16="http://schemas.microsoft.com/office/drawing/2014/main" id="{638678CD-89D3-BE37-94AF-F7AE3A4B0A2B}"/>
              </a:ext>
            </a:extLst>
          </p:cNvPr>
          <p:cNvSpPr>
            <a:spLocks noGrp="1"/>
          </p:cNvSpPr>
          <p:nvPr>
            <p:ph type="body" sz="quarter" idx="10"/>
          </p:nvPr>
        </p:nvSpPr>
        <p:spPr>
          <a:xfrm>
            <a:off x="0" y="5418666"/>
            <a:ext cx="11785600" cy="228173"/>
          </a:xfrm>
        </p:spPr>
        <p:txBody>
          <a:bodyPr anchor="b"/>
          <a:lstStyle>
            <a:lvl1pPr marL="0" indent="0">
              <a:lnSpc>
                <a:spcPct val="100000"/>
              </a:lnSpc>
              <a:buNone/>
              <a:defRPr sz="800">
                <a:solidFill>
                  <a:schemeClr val="tx2">
                    <a:lumMod val="50000"/>
                  </a:schemeClr>
                </a:solidFill>
              </a:defRPr>
            </a:lvl1pPr>
            <a:lvl2pPr marL="457200" indent="0">
              <a:lnSpc>
                <a:spcPct val="100000"/>
              </a:lnSpc>
              <a:buNone/>
              <a:defRPr sz="800">
                <a:solidFill>
                  <a:schemeClr val="tx2">
                    <a:lumMod val="50000"/>
                  </a:schemeClr>
                </a:solidFill>
              </a:defRPr>
            </a:lvl2pPr>
            <a:lvl3pPr marL="914400" indent="0">
              <a:lnSpc>
                <a:spcPct val="100000"/>
              </a:lnSpc>
              <a:buNone/>
              <a:defRPr sz="800">
                <a:solidFill>
                  <a:schemeClr val="tx2">
                    <a:lumMod val="50000"/>
                  </a:schemeClr>
                </a:solidFill>
              </a:defRPr>
            </a:lvl3pPr>
            <a:lvl4pPr marL="1371600" indent="0">
              <a:lnSpc>
                <a:spcPct val="100000"/>
              </a:lnSpc>
              <a:buNone/>
              <a:defRPr sz="800">
                <a:solidFill>
                  <a:schemeClr val="tx2">
                    <a:lumMod val="50000"/>
                  </a:schemeClr>
                </a:solidFill>
              </a:defRPr>
            </a:lvl4pPr>
            <a:lvl5pPr marL="1828800" indent="0">
              <a:lnSpc>
                <a:spcPct val="100000"/>
              </a:lnSpc>
              <a:buNone/>
              <a:defRPr sz="800">
                <a:solidFill>
                  <a:schemeClr val="tx2">
                    <a:lumMod val="50000"/>
                  </a:schemeClr>
                </a:solidFill>
              </a:defRPr>
            </a:lvl5pPr>
          </a:lstStyle>
          <a:p>
            <a:pPr lvl="0"/>
            <a:r>
              <a:rPr lang="en-US"/>
              <a:t>Click to edit Master text styles</a:t>
            </a:r>
          </a:p>
        </p:txBody>
      </p:sp>
      <p:sp>
        <p:nvSpPr>
          <p:cNvPr id="5" name="Text Placeholder 4">
            <a:extLst>
              <a:ext uri="{FF2B5EF4-FFF2-40B4-BE49-F238E27FC236}">
                <a16:creationId xmlns:a16="http://schemas.microsoft.com/office/drawing/2014/main" id="{11BB8C77-F94F-E593-E9A3-7CBEA6651802}"/>
              </a:ext>
            </a:extLst>
          </p:cNvPr>
          <p:cNvSpPr>
            <a:spLocks noGrp="1"/>
          </p:cNvSpPr>
          <p:nvPr>
            <p:ph type="body" sz="quarter" idx="11"/>
          </p:nvPr>
        </p:nvSpPr>
        <p:spPr>
          <a:xfrm rot="16200000">
            <a:off x="11456670" y="6122669"/>
            <a:ext cx="1177291" cy="293371"/>
          </a:xfrm>
        </p:spPr>
        <p:txBody>
          <a:bodyPr anchor="b"/>
          <a:lstStyle>
            <a:lvl1pPr marL="0" indent="0">
              <a:lnSpc>
                <a:spcPct val="100000"/>
              </a:lnSpc>
              <a:buNone/>
              <a:defRPr lang="en-US" sz="800" kern="1200" dirty="0">
                <a:solidFill>
                  <a:schemeClr val="accent2">
                    <a:lumMod val="75000"/>
                  </a:schemeClr>
                </a:solidFill>
                <a:latin typeface="+mn-lt"/>
                <a:ea typeface="+mn-ea"/>
                <a:cs typeface="+mn-cs"/>
              </a:defRPr>
            </a:lvl1pPr>
            <a:lvl2pPr marL="457200" indent="0">
              <a:lnSpc>
                <a:spcPct val="100000"/>
              </a:lnSpc>
              <a:buNone/>
              <a:defRPr sz="700">
                <a:solidFill>
                  <a:schemeClr val="accent2">
                    <a:lumMod val="75000"/>
                  </a:schemeClr>
                </a:solidFill>
              </a:defRPr>
            </a:lvl2pPr>
            <a:lvl3pPr marL="914400" indent="0">
              <a:lnSpc>
                <a:spcPct val="100000"/>
              </a:lnSpc>
              <a:buNone/>
              <a:defRPr sz="700">
                <a:solidFill>
                  <a:schemeClr val="accent2">
                    <a:lumMod val="75000"/>
                  </a:schemeClr>
                </a:solidFill>
              </a:defRPr>
            </a:lvl3pPr>
            <a:lvl4pPr marL="1371600" indent="0">
              <a:lnSpc>
                <a:spcPct val="100000"/>
              </a:lnSpc>
              <a:buNone/>
              <a:defRPr sz="700">
                <a:solidFill>
                  <a:schemeClr val="accent2">
                    <a:lumMod val="75000"/>
                  </a:schemeClr>
                </a:solidFill>
              </a:defRPr>
            </a:lvl4pPr>
            <a:lvl5pPr marL="1828800" indent="0">
              <a:lnSpc>
                <a:spcPct val="100000"/>
              </a:lnSpc>
              <a:buNone/>
              <a:defRPr sz="700">
                <a:solidFill>
                  <a:schemeClr val="accent2">
                    <a:lumMod val="75000"/>
                  </a:schemeClr>
                </a:solidFill>
              </a:defRPr>
            </a:lvl5pPr>
          </a:lstStyle>
          <a:p>
            <a:pPr lvl="0"/>
            <a:r>
              <a:rPr lang="en-US"/>
              <a:t>Click to edit Master text styles</a:t>
            </a:r>
          </a:p>
        </p:txBody>
      </p:sp>
    </p:spTree>
    <p:extLst>
      <p:ext uri="{BB962C8B-B14F-4D97-AF65-F5344CB8AC3E}">
        <p14:creationId xmlns:p14="http://schemas.microsoft.com/office/powerpoint/2010/main" val="1025307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97982-5ECC-4485-80FC-44618F566456}"/>
              </a:ext>
            </a:extLst>
          </p:cNvPr>
          <p:cNvSpPr>
            <a:spLocks noGrp="1"/>
          </p:cNvSpPr>
          <p:nvPr>
            <p:ph type="title" hasCustomPrompt="1"/>
          </p:nvPr>
        </p:nvSpPr>
        <p:spPr/>
        <p:txBody>
          <a:bodyPr/>
          <a:lstStyle>
            <a:lvl1pPr>
              <a:defRPr/>
            </a:lvl1pPr>
          </a:lstStyle>
          <a:p>
            <a:r>
              <a:rPr lang="en-US"/>
              <a:t>Click to edit Master title </a:t>
            </a:r>
            <a:br>
              <a:rPr lang="en-US"/>
            </a:br>
            <a:r>
              <a:rPr lang="en-US"/>
              <a:t>style</a:t>
            </a:r>
            <a:endParaRPr lang="en-AU"/>
          </a:p>
        </p:txBody>
      </p:sp>
      <p:sp>
        <p:nvSpPr>
          <p:cNvPr id="3" name="Content Placeholder 2">
            <a:extLst>
              <a:ext uri="{FF2B5EF4-FFF2-40B4-BE49-F238E27FC236}">
                <a16:creationId xmlns:a16="http://schemas.microsoft.com/office/drawing/2014/main" id="{7092B6E1-820C-4D1D-9E32-71CCF351602A}"/>
              </a:ext>
            </a:extLst>
          </p:cNvPr>
          <p:cNvSpPr>
            <a:spLocks noGrp="1"/>
          </p:cNvSpPr>
          <p:nvPr>
            <p:ph sz="half" idx="1"/>
          </p:nvPr>
        </p:nvSpPr>
        <p:spPr>
          <a:xfrm>
            <a:off x="423334" y="1645921"/>
            <a:ext cx="5405422" cy="3865880"/>
          </a:xfrm>
        </p:spPr>
        <p:txBody>
          <a:bodyPr/>
          <a:lstStyle>
            <a:lvl1pPr marL="0" indent="-228600" algn="l" defTabSz="914400" rtl="0" eaLnBrk="1" latinLnBrk="0" hangingPunct="1">
              <a:lnSpc>
                <a:spcPts val="2200"/>
              </a:lnSpc>
              <a:spcBef>
                <a:spcPts val="0"/>
              </a:spcBef>
              <a:spcAft>
                <a:spcPts val="300"/>
              </a:spcAft>
              <a:buFont typeface="Arial" panose="020B0604020202020204" pitchFamily="34" charset="0"/>
              <a:buChar char="•"/>
              <a:defRPr lang="en-US" sz="1600" kern="1200" dirty="0">
                <a:solidFill>
                  <a:schemeClr val="tx1"/>
                </a:solidFill>
                <a:latin typeface="+mn-lt"/>
                <a:ea typeface="+mn-ea"/>
                <a:cs typeface="+mn-cs"/>
              </a:defRPr>
            </a:lvl1pPr>
            <a:lvl2pPr marL="576000" indent="-228600" algn="l" defTabSz="914400" rtl="0" eaLnBrk="1" latinLnBrk="0" hangingPunct="1">
              <a:lnSpc>
                <a:spcPts val="2200"/>
              </a:lnSpc>
              <a:spcBef>
                <a:spcPts val="0"/>
              </a:spcBef>
              <a:spcAft>
                <a:spcPts val="300"/>
              </a:spcAft>
              <a:buFont typeface="Arial" panose="020B0604020202020204" pitchFamily="34" charset="0"/>
              <a:buChar char="•"/>
              <a:defRPr lang="en-US" sz="1600" kern="1200" dirty="0">
                <a:solidFill>
                  <a:schemeClr val="tx1"/>
                </a:solidFill>
                <a:latin typeface="+mn-lt"/>
                <a:ea typeface="+mn-ea"/>
                <a:cs typeface="+mn-cs"/>
              </a:defRPr>
            </a:lvl2pPr>
            <a:lvl3pPr marL="864000" indent="-228600" algn="l" defTabSz="914400" rtl="0" eaLnBrk="1" latinLnBrk="0" hangingPunct="1">
              <a:lnSpc>
                <a:spcPts val="2200"/>
              </a:lnSpc>
              <a:spcBef>
                <a:spcPts val="0"/>
              </a:spcBef>
              <a:spcAft>
                <a:spcPts val="300"/>
              </a:spcAft>
              <a:buFont typeface="Arial" panose="020B0604020202020204" pitchFamily="34" charset="0"/>
              <a:buChar char="•"/>
              <a:defRPr lang="en-US" sz="1600" kern="1200" dirty="0">
                <a:solidFill>
                  <a:schemeClr val="tx1"/>
                </a:solidFill>
                <a:latin typeface="+mn-lt"/>
                <a:ea typeface="+mn-ea"/>
                <a:cs typeface="+mn-cs"/>
              </a:defRPr>
            </a:lvl3pPr>
            <a:lvl4pPr marL="1152000" indent="-228600" algn="l" defTabSz="914400" rtl="0" eaLnBrk="1" latinLnBrk="0" hangingPunct="1">
              <a:lnSpc>
                <a:spcPts val="2200"/>
              </a:lnSpc>
              <a:spcBef>
                <a:spcPts val="0"/>
              </a:spcBef>
              <a:spcAft>
                <a:spcPts val="300"/>
              </a:spcAft>
              <a:buFont typeface="Arial" panose="020B0604020202020204" pitchFamily="34" charset="0"/>
              <a:buChar char="•"/>
              <a:defRPr lang="en-US" sz="1600" kern="1200" dirty="0">
                <a:solidFill>
                  <a:schemeClr val="tx1"/>
                </a:solidFill>
                <a:latin typeface="+mn-lt"/>
                <a:ea typeface="+mn-ea"/>
                <a:cs typeface="+mn-cs"/>
              </a:defRPr>
            </a:lvl4pPr>
            <a:lvl5pPr marL="1440000" indent="-228600" algn="l" defTabSz="914400" rtl="0" eaLnBrk="1" latinLnBrk="0" hangingPunct="1">
              <a:lnSpc>
                <a:spcPts val="2200"/>
              </a:lnSpc>
              <a:spcBef>
                <a:spcPts val="0"/>
              </a:spcBef>
              <a:spcAft>
                <a:spcPts val="300"/>
              </a:spcAft>
              <a:buFont typeface="Arial" panose="020B0604020202020204" pitchFamily="34" charset="0"/>
              <a:buChar char="•"/>
              <a:defRPr lang="en-AU"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146A0E84-51AA-4DAD-843D-8F506452E900}"/>
              </a:ext>
            </a:extLst>
          </p:cNvPr>
          <p:cNvSpPr>
            <a:spLocks noGrp="1"/>
          </p:cNvSpPr>
          <p:nvPr>
            <p:ph sz="half" idx="2"/>
          </p:nvPr>
        </p:nvSpPr>
        <p:spPr>
          <a:xfrm>
            <a:off x="6019800" y="1645919"/>
            <a:ext cx="5687786" cy="3865880"/>
          </a:xfrm>
        </p:spPr>
        <p:txBody>
          <a:bodyPr/>
          <a:lstStyle>
            <a:lvl1pPr marL="0" indent="-228600" algn="l" defTabSz="914400" rtl="0" eaLnBrk="1" latinLnBrk="0" hangingPunct="1">
              <a:lnSpc>
                <a:spcPts val="2200"/>
              </a:lnSpc>
              <a:spcBef>
                <a:spcPts val="0"/>
              </a:spcBef>
              <a:spcAft>
                <a:spcPts val="300"/>
              </a:spcAft>
              <a:buFont typeface="Arial" panose="020B0604020202020204" pitchFamily="34" charset="0"/>
              <a:buChar char="•"/>
              <a:defRPr lang="en-US" sz="1600" kern="1200" dirty="0">
                <a:solidFill>
                  <a:schemeClr val="tx1"/>
                </a:solidFill>
                <a:latin typeface="+mn-lt"/>
                <a:ea typeface="+mn-ea"/>
                <a:cs typeface="+mn-cs"/>
              </a:defRPr>
            </a:lvl1pPr>
            <a:lvl2pPr marL="576000" indent="-228600" algn="l" defTabSz="914400" rtl="0" eaLnBrk="1" latinLnBrk="0" hangingPunct="1">
              <a:lnSpc>
                <a:spcPts val="2200"/>
              </a:lnSpc>
              <a:spcBef>
                <a:spcPts val="0"/>
              </a:spcBef>
              <a:spcAft>
                <a:spcPts val="300"/>
              </a:spcAft>
              <a:buFont typeface="Arial" panose="020B0604020202020204" pitchFamily="34" charset="0"/>
              <a:buChar char="•"/>
              <a:defRPr lang="en-US" sz="1600" kern="1200" dirty="0">
                <a:solidFill>
                  <a:schemeClr val="tx1"/>
                </a:solidFill>
                <a:latin typeface="+mn-lt"/>
                <a:ea typeface="+mn-ea"/>
                <a:cs typeface="+mn-cs"/>
              </a:defRPr>
            </a:lvl2pPr>
            <a:lvl3pPr marL="864000" indent="-228600" algn="l" defTabSz="914400" rtl="0" eaLnBrk="1" latinLnBrk="0" hangingPunct="1">
              <a:lnSpc>
                <a:spcPts val="2200"/>
              </a:lnSpc>
              <a:spcBef>
                <a:spcPts val="0"/>
              </a:spcBef>
              <a:spcAft>
                <a:spcPts val="300"/>
              </a:spcAft>
              <a:buFont typeface="Arial" panose="020B0604020202020204" pitchFamily="34" charset="0"/>
              <a:buChar char="•"/>
              <a:defRPr lang="en-US" sz="1600" kern="1200" dirty="0">
                <a:solidFill>
                  <a:schemeClr val="tx1"/>
                </a:solidFill>
                <a:latin typeface="+mn-lt"/>
                <a:ea typeface="+mn-ea"/>
                <a:cs typeface="+mn-cs"/>
              </a:defRPr>
            </a:lvl3pPr>
            <a:lvl4pPr marL="1152000" indent="-228600" algn="l" defTabSz="914400" rtl="0" eaLnBrk="1" latinLnBrk="0" hangingPunct="1">
              <a:lnSpc>
                <a:spcPts val="2200"/>
              </a:lnSpc>
              <a:spcBef>
                <a:spcPts val="0"/>
              </a:spcBef>
              <a:spcAft>
                <a:spcPts val="300"/>
              </a:spcAft>
              <a:buFont typeface="Arial" panose="020B0604020202020204" pitchFamily="34" charset="0"/>
              <a:buChar char="•"/>
              <a:defRPr lang="en-US" sz="1600" kern="1200" dirty="0">
                <a:solidFill>
                  <a:schemeClr val="tx1"/>
                </a:solidFill>
                <a:latin typeface="+mn-lt"/>
                <a:ea typeface="+mn-ea"/>
                <a:cs typeface="+mn-cs"/>
              </a:defRPr>
            </a:lvl4pPr>
            <a:lvl5pPr marL="1440000" indent="-228600" algn="l" defTabSz="914400" rtl="0" eaLnBrk="1" latinLnBrk="0" hangingPunct="1">
              <a:lnSpc>
                <a:spcPts val="2200"/>
              </a:lnSpc>
              <a:spcBef>
                <a:spcPts val="0"/>
              </a:spcBef>
              <a:spcAft>
                <a:spcPts val="300"/>
              </a:spcAft>
              <a:buFont typeface="Arial" panose="020B0604020202020204" pitchFamily="34" charset="0"/>
              <a:buChar char="•"/>
              <a:defRPr lang="en-AU"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CC8D6C83-5AB9-0371-3B69-206695C8235B}"/>
              </a:ext>
            </a:extLst>
          </p:cNvPr>
          <p:cNvSpPr>
            <a:spLocks noGrp="1"/>
          </p:cNvSpPr>
          <p:nvPr>
            <p:ph type="body" sz="quarter" idx="10"/>
          </p:nvPr>
        </p:nvSpPr>
        <p:spPr>
          <a:xfrm>
            <a:off x="93132" y="5444067"/>
            <a:ext cx="11904135" cy="169333"/>
          </a:xfrm>
        </p:spPr>
        <p:txBody>
          <a:bodyPr anchor="b"/>
          <a:lstStyle>
            <a:lvl1pPr marL="0" indent="0">
              <a:lnSpc>
                <a:spcPct val="100000"/>
              </a:lnSpc>
              <a:buNone/>
              <a:defRPr sz="800">
                <a:solidFill>
                  <a:schemeClr val="tx2">
                    <a:lumMod val="50000"/>
                  </a:schemeClr>
                </a:solidFill>
              </a:defRPr>
            </a:lvl1pPr>
            <a:lvl2pPr marL="457200" indent="0">
              <a:lnSpc>
                <a:spcPct val="100000"/>
              </a:lnSpc>
              <a:buNone/>
              <a:defRPr sz="800">
                <a:solidFill>
                  <a:schemeClr val="tx2">
                    <a:lumMod val="50000"/>
                  </a:schemeClr>
                </a:solidFill>
              </a:defRPr>
            </a:lvl2pPr>
            <a:lvl3pPr marL="914400" indent="0">
              <a:lnSpc>
                <a:spcPct val="100000"/>
              </a:lnSpc>
              <a:buNone/>
              <a:defRPr sz="800">
                <a:solidFill>
                  <a:schemeClr val="tx2">
                    <a:lumMod val="50000"/>
                  </a:schemeClr>
                </a:solidFill>
              </a:defRPr>
            </a:lvl3pPr>
            <a:lvl4pPr marL="1371600" indent="0">
              <a:lnSpc>
                <a:spcPct val="100000"/>
              </a:lnSpc>
              <a:buNone/>
              <a:defRPr sz="800">
                <a:solidFill>
                  <a:schemeClr val="tx2">
                    <a:lumMod val="50000"/>
                  </a:schemeClr>
                </a:solidFill>
              </a:defRPr>
            </a:lvl4pPr>
            <a:lvl5pPr marL="1828800" indent="0">
              <a:lnSpc>
                <a:spcPct val="100000"/>
              </a:lnSpc>
              <a:buNone/>
              <a:defRPr sz="800">
                <a:solidFill>
                  <a:schemeClr val="tx2">
                    <a:lumMod val="50000"/>
                  </a:schemeClr>
                </a:solidFill>
              </a:defRPr>
            </a:lvl5pPr>
          </a:lstStyle>
          <a:p>
            <a:pPr lvl="0"/>
            <a:r>
              <a:rPr lang="en-US"/>
              <a:t>Click to edit Master text styles</a:t>
            </a:r>
          </a:p>
        </p:txBody>
      </p:sp>
      <p:sp>
        <p:nvSpPr>
          <p:cNvPr id="6" name="Text Placeholder 4">
            <a:extLst>
              <a:ext uri="{FF2B5EF4-FFF2-40B4-BE49-F238E27FC236}">
                <a16:creationId xmlns:a16="http://schemas.microsoft.com/office/drawing/2014/main" id="{BF589693-06E4-4791-A9D5-D2FA31AB37E4}"/>
              </a:ext>
            </a:extLst>
          </p:cNvPr>
          <p:cNvSpPr>
            <a:spLocks noGrp="1"/>
          </p:cNvSpPr>
          <p:nvPr>
            <p:ph type="body" sz="quarter" idx="11"/>
          </p:nvPr>
        </p:nvSpPr>
        <p:spPr>
          <a:xfrm rot="16200000">
            <a:off x="11456670" y="6122669"/>
            <a:ext cx="1177291" cy="293371"/>
          </a:xfrm>
        </p:spPr>
        <p:txBody>
          <a:bodyPr anchor="b"/>
          <a:lstStyle>
            <a:lvl1pPr marL="0" indent="0">
              <a:lnSpc>
                <a:spcPct val="100000"/>
              </a:lnSpc>
              <a:buNone/>
              <a:defRPr lang="en-US" sz="800" kern="1200" dirty="0">
                <a:solidFill>
                  <a:schemeClr val="accent2">
                    <a:lumMod val="75000"/>
                  </a:schemeClr>
                </a:solidFill>
                <a:latin typeface="+mn-lt"/>
                <a:ea typeface="+mn-ea"/>
                <a:cs typeface="+mn-cs"/>
              </a:defRPr>
            </a:lvl1pPr>
            <a:lvl2pPr marL="457200" indent="0">
              <a:lnSpc>
                <a:spcPct val="100000"/>
              </a:lnSpc>
              <a:buNone/>
              <a:defRPr sz="700">
                <a:solidFill>
                  <a:schemeClr val="accent2">
                    <a:lumMod val="75000"/>
                  </a:schemeClr>
                </a:solidFill>
              </a:defRPr>
            </a:lvl2pPr>
            <a:lvl3pPr marL="914400" indent="0">
              <a:lnSpc>
                <a:spcPct val="100000"/>
              </a:lnSpc>
              <a:buNone/>
              <a:defRPr sz="700">
                <a:solidFill>
                  <a:schemeClr val="accent2">
                    <a:lumMod val="75000"/>
                  </a:schemeClr>
                </a:solidFill>
              </a:defRPr>
            </a:lvl3pPr>
            <a:lvl4pPr marL="1371600" indent="0">
              <a:lnSpc>
                <a:spcPct val="100000"/>
              </a:lnSpc>
              <a:buNone/>
              <a:defRPr sz="700">
                <a:solidFill>
                  <a:schemeClr val="accent2">
                    <a:lumMod val="75000"/>
                  </a:schemeClr>
                </a:solidFill>
              </a:defRPr>
            </a:lvl4pPr>
            <a:lvl5pPr marL="1828800" indent="0">
              <a:lnSpc>
                <a:spcPct val="100000"/>
              </a:lnSpc>
              <a:buNone/>
              <a:defRPr sz="700">
                <a:solidFill>
                  <a:schemeClr val="accent2">
                    <a:lumMod val="75000"/>
                  </a:schemeClr>
                </a:solidFill>
              </a:defRPr>
            </a:lvl5pPr>
          </a:lstStyle>
          <a:p>
            <a:pPr lvl="0"/>
            <a:r>
              <a:rPr lang="en-US"/>
              <a:t>Click to edit Master text styles</a:t>
            </a:r>
          </a:p>
        </p:txBody>
      </p:sp>
    </p:spTree>
    <p:extLst>
      <p:ext uri="{BB962C8B-B14F-4D97-AF65-F5344CB8AC3E}">
        <p14:creationId xmlns:p14="http://schemas.microsoft.com/office/powerpoint/2010/main" val="346382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9AF2F-BB20-4062-9C62-1BABF387AA23}"/>
              </a:ext>
            </a:extLst>
          </p:cNvPr>
          <p:cNvSpPr>
            <a:spLocks noGrp="1"/>
          </p:cNvSpPr>
          <p:nvPr>
            <p:ph type="title" hasCustomPrompt="1"/>
          </p:nvPr>
        </p:nvSpPr>
        <p:spPr>
          <a:xfrm>
            <a:off x="2906486" y="365126"/>
            <a:ext cx="8885020" cy="1116000"/>
          </a:xfrm>
        </p:spPr>
        <p:txBody>
          <a:bodyPr/>
          <a:lstStyle>
            <a:lvl1pPr>
              <a:defRPr/>
            </a:lvl1pPr>
          </a:lstStyle>
          <a:p>
            <a:r>
              <a:rPr lang="en-US"/>
              <a:t>Click to edit Master title </a:t>
            </a:r>
            <a:br>
              <a:rPr lang="en-US"/>
            </a:br>
            <a:r>
              <a:rPr lang="en-US"/>
              <a:t>style</a:t>
            </a:r>
            <a:endParaRPr lang="en-AU"/>
          </a:p>
        </p:txBody>
      </p:sp>
      <p:sp>
        <p:nvSpPr>
          <p:cNvPr id="3" name="Text Placeholder 2">
            <a:extLst>
              <a:ext uri="{FF2B5EF4-FFF2-40B4-BE49-F238E27FC236}">
                <a16:creationId xmlns:a16="http://schemas.microsoft.com/office/drawing/2014/main" id="{19C9232B-06D5-42A6-B6F4-2640AF9A7D93}"/>
              </a:ext>
            </a:extLst>
          </p:cNvPr>
          <p:cNvSpPr>
            <a:spLocks noGrp="1"/>
          </p:cNvSpPr>
          <p:nvPr>
            <p:ph type="body" idx="1"/>
          </p:nvPr>
        </p:nvSpPr>
        <p:spPr>
          <a:xfrm>
            <a:off x="2906486" y="1593719"/>
            <a:ext cx="4320000" cy="823912"/>
          </a:xfrm>
        </p:spPr>
        <p:txBody>
          <a:bodyPr anchor="t"/>
          <a:lstStyle>
            <a:lvl1pPr marL="0" indent="0">
              <a:lnSpc>
                <a:spcPts val="2800"/>
              </a:lnSpc>
              <a:spcAft>
                <a:spcPts val="1200"/>
              </a:spcAft>
              <a:buNone/>
              <a:defRPr sz="1800" b="1">
                <a:solidFill>
                  <a:srgbClr val="00AEEF"/>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E0F4B3-2A1C-4427-BDC0-5B9E1737612E}"/>
              </a:ext>
            </a:extLst>
          </p:cNvPr>
          <p:cNvSpPr>
            <a:spLocks noGrp="1"/>
          </p:cNvSpPr>
          <p:nvPr>
            <p:ph sz="half" idx="2"/>
          </p:nvPr>
        </p:nvSpPr>
        <p:spPr>
          <a:xfrm>
            <a:off x="2906486" y="2483028"/>
            <a:ext cx="4320000" cy="4219430"/>
          </a:xfrm>
        </p:spPr>
        <p:txBody>
          <a:bodyPr/>
          <a:lstStyle>
            <a:lvl1pPr marL="0" indent="-228600" algn="l" defTabSz="914400" rtl="0" eaLnBrk="1" latinLnBrk="0" hangingPunct="1">
              <a:lnSpc>
                <a:spcPts val="2200"/>
              </a:lnSpc>
              <a:spcBef>
                <a:spcPts val="0"/>
              </a:spcBef>
              <a:spcAft>
                <a:spcPts val="300"/>
              </a:spcAft>
              <a:buFont typeface="Arial" panose="020B0604020202020204" pitchFamily="34" charset="0"/>
              <a:buChar char="•"/>
              <a:defRPr lang="en-US" sz="1600" kern="1200" dirty="0">
                <a:solidFill>
                  <a:schemeClr val="tx1"/>
                </a:solidFill>
                <a:latin typeface="+mn-lt"/>
                <a:ea typeface="+mn-ea"/>
                <a:cs typeface="+mn-cs"/>
              </a:defRPr>
            </a:lvl1pPr>
            <a:lvl2pPr marL="576000" indent="-228600" algn="l" defTabSz="914400" rtl="0" eaLnBrk="1" latinLnBrk="0" hangingPunct="1">
              <a:lnSpc>
                <a:spcPts val="2200"/>
              </a:lnSpc>
              <a:spcBef>
                <a:spcPts val="0"/>
              </a:spcBef>
              <a:spcAft>
                <a:spcPts val="300"/>
              </a:spcAft>
              <a:buFont typeface="Arial" panose="020B0604020202020204" pitchFamily="34" charset="0"/>
              <a:buChar char="•"/>
              <a:defRPr lang="en-US" sz="1600" kern="1200" dirty="0">
                <a:solidFill>
                  <a:schemeClr val="tx1"/>
                </a:solidFill>
                <a:latin typeface="+mn-lt"/>
                <a:ea typeface="+mn-ea"/>
                <a:cs typeface="+mn-cs"/>
              </a:defRPr>
            </a:lvl2pPr>
            <a:lvl3pPr marL="864000" indent="-228600" algn="l" defTabSz="914400" rtl="0" eaLnBrk="1" latinLnBrk="0" hangingPunct="1">
              <a:lnSpc>
                <a:spcPts val="2200"/>
              </a:lnSpc>
              <a:spcBef>
                <a:spcPts val="0"/>
              </a:spcBef>
              <a:spcAft>
                <a:spcPts val="300"/>
              </a:spcAft>
              <a:buFont typeface="Arial" panose="020B0604020202020204" pitchFamily="34" charset="0"/>
              <a:buChar char="•"/>
              <a:defRPr lang="en-US" sz="1600" kern="1200" dirty="0">
                <a:solidFill>
                  <a:schemeClr val="tx1"/>
                </a:solidFill>
                <a:latin typeface="+mn-lt"/>
                <a:ea typeface="+mn-ea"/>
                <a:cs typeface="+mn-cs"/>
              </a:defRPr>
            </a:lvl3pPr>
            <a:lvl4pPr marL="1152000" indent="-228600" algn="l" defTabSz="914400" rtl="0" eaLnBrk="1" latinLnBrk="0" hangingPunct="1">
              <a:lnSpc>
                <a:spcPts val="2200"/>
              </a:lnSpc>
              <a:spcBef>
                <a:spcPts val="0"/>
              </a:spcBef>
              <a:spcAft>
                <a:spcPts val="300"/>
              </a:spcAft>
              <a:buFont typeface="Arial" panose="020B0604020202020204" pitchFamily="34" charset="0"/>
              <a:buChar char="•"/>
              <a:defRPr lang="en-US" sz="1600" kern="1200" dirty="0">
                <a:solidFill>
                  <a:schemeClr val="tx1"/>
                </a:solidFill>
                <a:latin typeface="+mn-lt"/>
                <a:ea typeface="+mn-ea"/>
                <a:cs typeface="+mn-cs"/>
              </a:defRPr>
            </a:lvl4pPr>
            <a:lvl5pPr marL="1440000" indent="-228600" algn="l" defTabSz="914400" rtl="0" eaLnBrk="1" latinLnBrk="0" hangingPunct="1">
              <a:lnSpc>
                <a:spcPts val="2200"/>
              </a:lnSpc>
              <a:spcBef>
                <a:spcPts val="0"/>
              </a:spcBef>
              <a:spcAft>
                <a:spcPts val="300"/>
              </a:spcAft>
              <a:buFont typeface="Arial" panose="020B0604020202020204" pitchFamily="34" charset="0"/>
              <a:buChar char="•"/>
              <a:defRPr lang="en-AU"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6C2252CD-9AC6-404E-BC12-84F6C3277CCD}"/>
              </a:ext>
            </a:extLst>
          </p:cNvPr>
          <p:cNvSpPr>
            <a:spLocks noGrp="1"/>
          </p:cNvSpPr>
          <p:nvPr>
            <p:ph type="body" sz="quarter" idx="3"/>
          </p:nvPr>
        </p:nvSpPr>
        <p:spPr>
          <a:xfrm>
            <a:off x="7437657" y="1593719"/>
            <a:ext cx="4320000" cy="823912"/>
          </a:xfrm>
        </p:spPr>
        <p:txBody>
          <a:bodyPr vert="horz" lIns="91440" tIns="45720" rIns="91440" bIns="45720" rtlCol="0" anchor="t">
            <a:noAutofit/>
          </a:bodyPr>
          <a:lstStyle>
            <a:lvl1pPr>
              <a:spcAft>
                <a:spcPts val="1200"/>
              </a:spcAft>
              <a:defRPr lang="en-US" sz="1800" b="1" dirty="0">
                <a:solidFill>
                  <a:srgbClr val="00AEEF"/>
                </a:solidFill>
                <a:latin typeface="Segoe UI Semibold" panose="020B0702040204020203" pitchFamily="34" charset="0"/>
                <a:cs typeface="Segoe UI Semibold" panose="020B0702040204020203" pitchFamily="34" charset="0"/>
              </a:defRPr>
            </a:lvl1pPr>
          </a:lstStyle>
          <a:p>
            <a:pPr marL="0" lvl="0" indent="0">
              <a:lnSpc>
                <a:spcPts val="2800"/>
              </a:lnSpc>
              <a:buNone/>
            </a:pPr>
            <a:r>
              <a:rPr lang="en-US"/>
              <a:t>Click to edit Master text styles</a:t>
            </a:r>
          </a:p>
        </p:txBody>
      </p:sp>
      <p:sp>
        <p:nvSpPr>
          <p:cNvPr id="6" name="Content Placeholder 5">
            <a:extLst>
              <a:ext uri="{FF2B5EF4-FFF2-40B4-BE49-F238E27FC236}">
                <a16:creationId xmlns:a16="http://schemas.microsoft.com/office/drawing/2014/main" id="{3B073291-B056-482B-B632-870C610E0BE4}"/>
              </a:ext>
            </a:extLst>
          </p:cNvPr>
          <p:cNvSpPr>
            <a:spLocks noGrp="1"/>
          </p:cNvSpPr>
          <p:nvPr>
            <p:ph sz="quarter" idx="4"/>
          </p:nvPr>
        </p:nvSpPr>
        <p:spPr>
          <a:xfrm>
            <a:off x="7437657" y="2494458"/>
            <a:ext cx="4320000" cy="4219430"/>
          </a:xfrm>
        </p:spPr>
        <p:txBody>
          <a:bodyPr/>
          <a:lstStyle>
            <a:lvl1pPr marL="0" indent="-228600" algn="l" defTabSz="914400" rtl="0" eaLnBrk="1" latinLnBrk="0" hangingPunct="1">
              <a:lnSpc>
                <a:spcPts val="2200"/>
              </a:lnSpc>
              <a:spcBef>
                <a:spcPts val="0"/>
              </a:spcBef>
              <a:spcAft>
                <a:spcPts val="300"/>
              </a:spcAft>
              <a:buFont typeface="Arial" panose="020B0604020202020204" pitchFamily="34" charset="0"/>
              <a:buChar char="•"/>
              <a:defRPr lang="en-US" sz="1600" kern="1200" dirty="0">
                <a:solidFill>
                  <a:schemeClr val="tx1"/>
                </a:solidFill>
                <a:latin typeface="+mn-lt"/>
                <a:ea typeface="+mn-ea"/>
                <a:cs typeface="+mn-cs"/>
              </a:defRPr>
            </a:lvl1pPr>
            <a:lvl2pPr marL="576000" indent="-228600" algn="l" defTabSz="914400" rtl="0" eaLnBrk="1" latinLnBrk="0" hangingPunct="1">
              <a:lnSpc>
                <a:spcPts val="2200"/>
              </a:lnSpc>
              <a:spcBef>
                <a:spcPts val="0"/>
              </a:spcBef>
              <a:spcAft>
                <a:spcPts val="300"/>
              </a:spcAft>
              <a:buFont typeface="Arial" panose="020B0604020202020204" pitchFamily="34" charset="0"/>
              <a:buChar char="•"/>
              <a:defRPr lang="en-US" sz="1600" kern="1200" dirty="0">
                <a:solidFill>
                  <a:schemeClr val="tx1"/>
                </a:solidFill>
                <a:latin typeface="+mn-lt"/>
                <a:ea typeface="+mn-ea"/>
                <a:cs typeface="+mn-cs"/>
              </a:defRPr>
            </a:lvl2pPr>
            <a:lvl3pPr marL="864000" indent="-228600" algn="l" defTabSz="914400" rtl="0" eaLnBrk="1" latinLnBrk="0" hangingPunct="1">
              <a:lnSpc>
                <a:spcPts val="2200"/>
              </a:lnSpc>
              <a:spcBef>
                <a:spcPts val="0"/>
              </a:spcBef>
              <a:spcAft>
                <a:spcPts val="300"/>
              </a:spcAft>
              <a:buFont typeface="Arial" panose="020B0604020202020204" pitchFamily="34" charset="0"/>
              <a:buChar char="•"/>
              <a:defRPr lang="en-US" sz="1600" kern="1200" dirty="0">
                <a:solidFill>
                  <a:schemeClr val="tx1"/>
                </a:solidFill>
                <a:latin typeface="+mn-lt"/>
                <a:ea typeface="+mn-ea"/>
                <a:cs typeface="+mn-cs"/>
              </a:defRPr>
            </a:lvl3pPr>
            <a:lvl4pPr marL="1152000" indent="-228600" algn="l" defTabSz="914400" rtl="0" eaLnBrk="1" latinLnBrk="0" hangingPunct="1">
              <a:lnSpc>
                <a:spcPts val="2200"/>
              </a:lnSpc>
              <a:spcBef>
                <a:spcPts val="0"/>
              </a:spcBef>
              <a:spcAft>
                <a:spcPts val="300"/>
              </a:spcAft>
              <a:buFont typeface="Arial" panose="020B0604020202020204" pitchFamily="34" charset="0"/>
              <a:buChar char="•"/>
              <a:defRPr lang="en-US" sz="1600" kern="1200" dirty="0">
                <a:solidFill>
                  <a:schemeClr val="tx1"/>
                </a:solidFill>
                <a:latin typeface="+mn-lt"/>
                <a:ea typeface="+mn-ea"/>
                <a:cs typeface="+mn-cs"/>
              </a:defRPr>
            </a:lvl4pPr>
            <a:lvl5pPr marL="1440000" indent="-228600" algn="l" defTabSz="914400" rtl="0" eaLnBrk="1" latinLnBrk="0" hangingPunct="1">
              <a:lnSpc>
                <a:spcPts val="2200"/>
              </a:lnSpc>
              <a:spcBef>
                <a:spcPts val="0"/>
              </a:spcBef>
              <a:spcAft>
                <a:spcPts val="300"/>
              </a:spcAft>
              <a:buFont typeface="Arial" panose="020B0604020202020204" pitchFamily="34" charset="0"/>
              <a:buChar char="•"/>
              <a:defRPr lang="en-AU"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ext Placeholder 4">
            <a:extLst>
              <a:ext uri="{FF2B5EF4-FFF2-40B4-BE49-F238E27FC236}">
                <a16:creationId xmlns:a16="http://schemas.microsoft.com/office/drawing/2014/main" id="{2B954951-36F0-69AE-7369-63FE2A5F2D32}"/>
              </a:ext>
            </a:extLst>
          </p:cNvPr>
          <p:cNvSpPr>
            <a:spLocks noGrp="1"/>
          </p:cNvSpPr>
          <p:nvPr>
            <p:ph type="body" sz="quarter" idx="10"/>
          </p:nvPr>
        </p:nvSpPr>
        <p:spPr>
          <a:xfrm>
            <a:off x="0" y="4665663"/>
            <a:ext cx="2460396" cy="1054652"/>
          </a:xfrm>
        </p:spPr>
        <p:txBody>
          <a:bodyPr anchor="b"/>
          <a:lstStyle>
            <a:lvl1pPr marL="0" indent="0">
              <a:lnSpc>
                <a:spcPct val="100000"/>
              </a:lnSpc>
              <a:buNone/>
              <a:defRPr sz="800">
                <a:solidFill>
                  <a:schemeClr val="tx2">
                    <a:lumMod val="50000"/>
                  </a:schemeClr>
                </a:solidFill>
              </a:defRPr>
            </a:lvl1pPr>
            <a:lvl2pPr marL="457200" indent="0">
              <a:lnSpc>
                <a:spcPct val="100000"/>
              </a:lnSpc>
              <a:buNone/>
              <a:defRPr sz="800">
                <a:solidFill>
                  <a:schemeClr val="tx2">
                    <a:lumMod val="50000"/>
                  </a:schemeClr>
                </a:solidFill>
              </a:defRPr>
            </a:lvl2pPr>
            <a:lvl3pPr marL="914400" indent="0">
              <a:lnSpc>
                <a:spcPct val="100000"/>
              </a:lnSpc>
              <a:buNone/>
              <a:defRPr sz="800">
                <a:solidFill>
                  <a:schemeClr val="tx2">
                    <a:lumMod val="50000"/>
                  </a:schemeClr>
                </a:solidFill>
              </a:defRPr>
            </a:lvl3pPr>
            <a:lvl4pPr marL="1371600" indent="0">
              <a:lnSpc>
                <a:spcPct val="100000"/>
              </a:lnSpc>
              <a:buNone/>
              <a:defRPr sz="800">
                <a:solidFill>
                  <a:schemeClr val="tx2">
                    <a:lumMod val="50000"/>
                  </a:schemeClr>
                </a:solidFill>
              </a:defRPr>
            </a:lvl4pPr>
            <a:lvl5pPr marL="1828800" indent="0">
              <a:lnSpc>
                <a:spcPct val="100000"/>
              </a:lnSpc>
              <a:buNone/>
              <a:defRPr sz="800">
                <a:solidFill>
                  <a:schemeClr val="tx2">
                    <a:lumMod val="50000"/>
                  </a:schemeClr>
                </a:solidFill>
              </a:defRPr>
            </a:lvl5pPr>
          </a:lstStyle>
          <a:p>
            <a:pPr lvl="0"/>
            <a:r>
              <a:rPr lang="en-US"/>
              <a:t>Click to edit Master text styles</a:t>
            </a:r>
          </a:p>
        </p:txBody>
      </p:sp>
      <p:sp>
        <p:nvSpPr>
          <p:cNvPr id="8" name="Text Placeholder 4">
            <a:extLst>
              <a:ext uri="{FF2B5EF4-FFF2-40B4-BE49-F238E27FC236}">
                <a16:creationId xmlns:a16="http://schemas.microsoft.com/office/drawing/2014/main" id="{CF5FE3C9-E51D-E4A7-C2BE-86123762DA88}"/>
              </a:ext>
            </a:extLst>
          </p:cNvPr>
          <p:cNvSpPr>
            <a:spLocks noGrp="1"/>
          </p:cNvSpPr>
          <p:nvPr>
            <p:ph type="body" sz="quarter" idx="11"/>
          </p:nvPr>
        </p:nvSpPr>
        <p:spPr>
          <a:xfrm rot="16200000">
            <a:off x="11456670" y="6122669"/>
            <a:ext cx="1177291" cy="293371"/>
          </a:xfrm>
        </p:spPr>
        <p:txBody>
          <a:bodyPr anchor="b"/>
          <a:lstStyle>
            <a:lvl1pPr marL="0" indent="0">
              <a:lnSpc>
                <a:spcPct val="100000"/>
              </a:lnSpc>
              <a:buNone/>
              <a:defRPr lang="en-US" sz="800" kern="1200" dirty="0">
                <a:solidFill>
                  <a:schemeClr val="accent2">
                    <a:lumMod val="75000"/>
                  </a:schemeClr>
                </a:solidFill>
                <a:latin typeface="+mn-lt"/>
                <a:ea typeface="+mn-ea"/>
                <a:cs typeface="+mn-cs"/>
              </a:defRPr>
            </a:lvl1pPr>
            <a:lvl2pPr marL="457200" indent="0">
              <a:lnSpc>
                <a:spcPct val="100000"/>
              </a:lnSpc>
              <a:buNone/>
              <a:defRPr sz="700">
                <a:solidFill>
                  <a:schemeClr val="accent2">
                    <a:lumMod val="75000"/>
                  </a:schemeClr>
                </a:solidFill>
              </a:defRPr>
            </a:lvl2pPr>
            <a:lvl3pPr marL="914400" indent="0">
              <a:lnSpc>
                <a:spcPct val="100000"/>
              </a:lnSpc>
              <a:buNone/>
              <a:defRPr sz="700">
                <a:solidFill>
                  <a:schemeClr val="accent2">
                    <a:lumMod val="75000"/>
                  </a:schemeClr>
                </a:solidFill>
              </a:defRPr>
            </a:lvl3pPr>
            <a:lvl4pPr marL="1371600" indent="0">
              <a:lnSpc>
                <a:spcPct val="100000"/>
              </a:lnSpc>
              <a:buNone/>
              <a:defRPr sz="700">
                <a:solidFill>
                  <a:schemeClr val="accent2">
                    <a:lumMod val="75000"/>
                  </a:schemeClr>
                </a:solidFill>
              </a:defRPr>
            </a:lvl4pPr>
            <a:lvl5pPr marL="1828800" indent="0">
              <a:lnSpc>
                <a:spcPct val="100000"/>
              </a:lnSpc>
              <a:buNone/>
              <a:defRPr sz="700">
                <a:solidFill>
                  <a:schemeClr val="accent2">
                    <a:lumMod val="75000"/>
                  </a:schemeClr>
                </a:solidFill>
              </a:defRPr>
            </a:lvl5pPr>
          </a:lstStyle>
          <a:p>
            <a:pPr lvl="0"/>
            <a:r>
              <a:rPr lang="en-US"/>
              <a:t>Click to edit Master text styles</a:t>
            </a:r>
          </a:p>
        </p:txBody>
      </p:sp>
    </p:spTree>
    <p:extLst>
      <p:ext uri="{BB962C8B-B14F-4D97-AF65-F5344CB8AC3E}">
        <p14:creationId xmlns:p14="http://schemas.microsoft.com/office/powerpoint/2010/main" val="3636612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BB7F2-CA00-2C5A-A789-71904F9092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D4A4A01E-A0D2-DF08-6A72-AB1FE57561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3651571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35764962-4B91-2592-A4CE-F0CBC2FA9CAD}"/>
              </a:ext>
            </a:extLst>
          </p:cNvPr>
          <p:cNvSpPr>
            <a:spLocks noGrp="1"/>
          </p:cNvSpPr>
          <p:nvPr>
            <p:ph type="body" sz="quarter" idx="13"/>
          </p:nvPr>
        </p:nvSpPr>
        <p:spPr>
          <a:xfrm rot="16200000">
            <a:off x="11456670" y="6122669"/>
            <a:ext cx="1177291" cy="293371"/>
          </a:xfrm>
          <a:prstGeom prst="rect">
            <a:avLst/>
          </a:prstGeom>
        </p:spPr>
        <p:txBody>
          <a:bodyPr vert="horz" lIns="91440" tIns="45720" rIns="91440" bIns="45720" rtlCol="0" anchor="b">
            <a:noAutofit/>
          </a:bodyPr>
          <a:lstStyle>
            <a:lvl1pPr>
              <a:defRPr lang="en-US" sz="800" dirty="0">
                <a:solidFill>
                  <a:schemeClr val="accent2">
                    <a:lumMod val="75000"/>
                  </a:schemeClr>
                </a:solidFill>
              </a:defRPr>
            </a:lvl1pPr>
          </a:lstStyle>
          <a:p>
            <a:pPr marL="0" lvl="0" indent="0">
              <a:lnSpc>
                <a:spcPct val="100000"/>
              </a:lnSpc>
              <a:spcBef>
                <a:spcPts val="0"/>
              </a:spcBef>
              <a:spcAft>
                <a:spcPts val="0"/>
              </a:spcAft>
              <a:buNone/>
            </a:pPr>
            <a:r>
              <a:rPr lang="en-US"/>
              <a:t>Click to edit Master text styles</a:t>
            </a:r>
          </a:p>
        </p:txBody>
      </p:sp>
      <p:sp>
        <p:nvSpPr>
          <p:cNvPr id="11" name="Text Placeholder 10">
            <a:extLst>
              <a:ext uri="{FF2B5EF4-FFF2-40B4-BE49-F238E27FC236}">
                <a16:creationId xmlns:a16="http://schemas.microsoft.com/office/drawing/2014/main" id="{3BA53586-7A6E-34A5-4F37-CBD435BDBFDD}"/>
              </a:ext>
            </a:extLst>
          </p:cNvPr>
          <p:cNvSpPr>
            <a:spLocks noGrp="1"/>
          </p:cNvSpPr>
          <p:nvPr>
            <p:ph type="body" sz="quarter" idx="14"/>
          </p:nvPr>
        </p:nvSpPr>
        <p:spPr>
          <a:xfrm>
            <a:off x="0" y="1541717"/>
            <a:ext cx="12192000" cy="2821333"/>
          </a:xfrm>
          <a:prstGeom prst="rect">
            <a:avLst/>
          </a:prstGeom>
        </p:spPr>
        <p:txBody>
          <a:bodyPr/>
          <a:lstStyle>
            <a:lvl1pPr marL="0" indent="0" algn="ctr">
              <a:lnSpc>
                <a:spcPct val="100000"/>
              </a:lnSpc>
              <a:spcBef>
                <a:spcPts val="0"/>
              </a:spcBef>
              <a:spcAft>
                <a:spcPts val="1200"/>
              </a:spcAft>
              <a:buNone/>
              <a:defRPr sz="5200" cap="all" baseline="0">
                <a:solidFill>
                  <a:schemeClr val="bg1"/>
                </a:solidFill>
                <a:latin typeface="Segoe UI Semibold" panose="020B0702040204020203" pitchFamily="34" charset="0"/>
                <a:cs typeface="Segoe UI Semibold" panose="020B0702040204020203" pitchFamily="34" charset="0"/>
              </a:defRPr>
            </a:lvl1pPr>
            <a:lvl2pPr marL="0" indent="0" algn="ctr">
              <a:lnSpc>
                <a:spcPct val="100000"/>
              </a:lnSpc>
              <a:spcBef>
                <a:spcPts val="0"/>
              </a:spcBef>
              <a:spcAft>
                <a:spcPts val="600"/>
              </a:spcAft>
              <a:buNone/>
              <a:defRPr sz="3200" cap="all" baseline="0">
                <a:solidFill>
                  <a:schemeClr val="bg1"/>
                </a:solidFill>
                <a:latin typeface="Segoe UI Semibold" panose="020B0702040204020203" pitchFamily="34" charset="0"/>
                <a:cs typeface="Segoe UI Semibold" panose="020B0702040204020203" pitchFamily="34" charset="0"/>
              </a:defRPr>
            </a:lvl2pPr>
            <a:lvl3pPr marL="0" indent="0" algn="ctr">
              <a:lnSpc>
                <a:spcPct val="100000"/>
              </a:lnSpc>
              <a:spcBef>
                <a:spcPts val="0"/>
              </a:spcBef>
              <a:spcAft>
                <a:spcPts val="600"/>
              </a:spcAft>
              <a:buNone/>
              <a:defRPr sz="1800" cap="all" baseline="0">
                <a:solidFill>
                  <a:schemeClr val="bg1"/>
                </a:solidFill>
                <a:latin typeface="Segoe UI Semibold" panose="020B0702040204020203" pitchFamily="34" charset="0"/>
                <a:cs typeface="Segoe UI Semibold" panose="020B0702040204020203" pitchFamily="34" charset="0"/>
              </a:defRPr>
            </a:lvl3pPr>
            <a:lvl4pPr marL="0" indent="0" algn="ctr">
              <a:lnSpc>
                <a:spcPct val="100000"/>
              </a:lnSpc>
              <a:spcBef>
                <a:spcPts val="0"/>
              </a:spcBef>
              <a:spcAft>
                <a:spcPts val="600"/>
              </a:spcAft>
              <a:buNone/>
              <a:defRPr sz="1800">
                <a:solidFill>
                  <a:schemeClr val="bg1"/>
                </a:solidFill>
                <a:latin typeface="Segoe UI Semibold" panose="020B0702040204020203" pitchFamily="34" charset="0"/>
                <a:cs typeface="Segoe UI Semibold" panose="020B0702040204020203" pitchFamily="34" charset="0"/>
              </a:defRPr>
            </a:lvl4pPr>
            <a:lvl5pPr marL="0" indent="0" algn="ctr">
              <a:lnSpc>
                <a:spcPct val="100000"/>
              </a:lnSpc>
              <a:spcBef>
                <a:spcPts val="0"/>
              </a:spcBef>
              <a:spcAft>
                <a:spcPts val="600"/>
              </a:spcAft>
              <a:buNone/>
              <a:defRPr sz="1800">
                <a:solidFill>
                  <a:schemeClr val="bg1"/>
                </a:solidFill>
                <a:latin typeface="Segoe UI Semibold" panose="020B0702040204020203" pitchFamily="34" charset="0"/>
                <a:cs typeface="Segoe UI Semibold" panose="020B07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674787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E2147-2505-4849-9A4F-AE9400E26689}"/>
              </a:ext>
            </a:extLst>
          </p:cNvPr>
          <p:cNvSpPr>
            <a:spLocks noGrp="1"/>
          </p:cNvSpPr>
          <p:nvPr>
            <p:ph type="title" hasCustomPrompt="1"/>
          </p:nvPr>
        </p:nvSpPr>
        <p:spPr>
          <a:xfrm>
            <a:off x="718457" y="361702"/>
            <a:ext cx="10989129" cy="1233182"/>
          </a:xfrm>
        </p:spPr>
        <p:txBody>
          <a:bodyPr vert="horz" lIns="91440" tIns="45720" rIns="91440" bIns="45720" rtlCol="0" anchor="t">
            <a:noAutofit/>
          </a:bodyPr>
          <a:lstStyle>
            <a:lvl1pPr>
              <a:defRPr lang="en-AU" dirty="0"/>
            </a:lvl1pPr>
          </a:lstStyle>
          <a:p>
            <a:pPr lvl="0"/>
            <a:r>
              <a:rPr lang="en-US"/>
              <a:t>Click to edit Master title </a:t>
            </a:r>
            <a:br>
              <a:rPr lang="en-US"/>
            </a:br>
            <a:r>
              <a:rPr lang="en-US"/>
              <a:t>style</a:t>
            </a:r>
            <a:endParaRPr lang="en-AU"/>
          </a:p>
        </p:txBody>
      </p:sp>
      <p:sp>
        <p:nvSpPr>
          <p:cNvPr id="3" name="Content Placeholder 2">
            <a:extLst>
              <a:ext uri="{FF2B5EF4-FFF2-40B4-BE49-F238E27FC236}">
                <a16:creationId xmlns:a16="http://schemas.microsoft.com/office/drawing/2014/main" id="{1457D970-1143-4E0E-AD03-A6F84B429B43}"/>
              </a:ext>
            </a:extLst>
          </p:cNvPr>
          <p:cNvSpPr>
            <a:spLocks noGrp="1"/>
          </p:cNvSpPr>
          <p:nvPr>
            <p:ph idx="1"/>
          </p:nvPr>
        </p:nvSpPr>
        <p:spPr>
          <a:xfrm>
            <a:off x="718455" y="1690577"/>
            <a:ext cx="10989129" cy="4800030"/>
          </a:xfrm>
        </p:spPr>
        <p:txBody>
          <a:bodyPr/>
          <a:lstStyle>
            <a:lvl1pPr marL="0" indent="0">
              <a:lnSpc>
                <a:spcPts val="2800"/>
              </a:lnSpc>
              <a:spcAft>
                <a:spcPts val="1200"/>
              </a:spcAft>
              <a:buNone/>
              <a:defRPr sz="1800">
                <a:solidFill>
                  <a:schemeClr val="tx2"/>
                </a:solidFill>
                <a:latin typeface="Segoe UI Semibold" panose="020B0702040204020203" pitchFamily="34" charset="0"/>
                <a:cs typeface="Segoe UI Semibold" panose="020B0702040204020203" pitchFamily="34" charset="0"/>
              </a:defRPr>
            </a:lvl1pPr>
            <a:lvl2pPr marL="0" indent="0">
              <a:spcAft>
                <a:spcPts val="1200"/>
              </a:spcAft>
              <a:buNone/>
              <a:defRPr/>
            </a:lvl2pPr>
          </a:lstStyle>
          <a:p>
            <a:pPr lvl="0"/>
            <a:r>
              <a:rPr lang="en-US"/>
              <a:t>Click to edit Master text styles</a:t>
            </a:r>
          </a:p>
          <a:p>
            <a:pPr lvl="1"/>
            <a:r>
              <a:rPr lang="en-US"/>
              <a:t>Second level</a:t>
            </a:r>
          </a:p>
          <a:p>
            <a:pPr lvl="0"/>
            <a:endParaRPr lang="en-US"/>
          </a:p>
        </p:txBody>
      </p:sp>
      <p:sp>
        <p:nvSpPr>
          <p:cNvPr id="5" name="Text Placeholder 4">
            <a:extLst>
              <a:ext uri="{FF2B5EF4-FFF2-40B4-BE49-F238E27FC236}">
                <a16:creationId xmlns:a16="http://schemas.microsoft.com/office/drawing/2014/main" id="{11BB8C77-F94F-E593-E9A3-7CBEA6651802}"/>
              </a:ext>
            </a:extLst>
          </p:cNvPr>
          <p:cNvSpPr>
            <a:spLocks noGrp="1"/>
          </p:cNvSpPr>
          <p:nvPr>
            <p:ph type="body" sz="quarter" idx="11"/>
          </p:nvPr>
        </p:nvSpPr>
        <p:spPr>
          <a:xfrm rot="16200000">
            <a:off x="11456670" y="6122669"/>
            <a:ext cx="1177291" cy="293371"/>
          </a:xfrm>
        </p:spPr>
        <p:txBody>
          <a:bodyPr anchor="b"/>
          <a:lstStyle>
            <a:lvl1pPr marL="0" indent="0">
              <a:lnSpc>
                <a:spcPct val="100000"/>
              </a:lnSpc>
              <a:buNone/>
              <a:defRPr sz="700">
                <a:solidFill>
                  <a:schemeClr val="accent2">
                    <a:lumMod val="75000"/>
                  </a:schemeClr>
                </a:solidFill>
              </a:defRPr>
            </a:lvl1pPr>
            <a:lvl2pPr marL="457200" indent="0">
              <a:lnSpc>
                <a:spcPct val="100000"/>
              </a:lnSpc>
              <a:buNone/>
              <a:defRPr sz="700">
                <a:solidFill>
                  <a:schemeClr val="accent2">
                    <a:lumMod val="75000"/>
                  </a:schemeClr>
                </a:solidFill>
              </a:defRPr>
            </a:lvl2pPr>
            <a:lvl3pPr marL="914400" indent="0">
              <a:lnSpc>
                <a:spcPct val="100000"/>
              </a:lnSpc>
              <a:buNone/>
              <a:defRPr sz="700">
                <a:solidFill>
                  <a:schemeClr val="accent2">
                    <a:lumMod val="75000"/>
                  </a:schemeClr>
                </a:solidFill>
              </a:defRPr>
            </a:lvl3pPr>
            <a:lvl4pPr marL="1371600" indent="0">
              <a:lnSpc>
                <a:spcPct val="100000"/>
              </a:lnSpc>
              <a:buNone/>
              <a:defRPr sz="700">
                <a:solidFill>
                  <a:schemeClr val="accent2">
                    <a:lumMod val="75000"/>
                  </a:schemeClr>
                </a:solidFill>
              </a:defRPr>
            </a:lvl4pPr>
            <a:lvl5pPr marL="1828800" indent="0">
              <a:lnSpc>
                <a:spcPct val="100000"/>
              </a:lnSpc>
              <a:buNone/>
              <a:defRPr sz="700">
                <a:solidFill>
                  <a:schemeClr val="accent2">
                    <a:lumMod val="75000"/>
                  </a:schemeClr>
                </a:solidFill>
              </a:defRPr>
            </a:lvl5pPr>
          </a:lstStyle>
          <a:p>
            <a:pPr lvl="0"/>
            <a:r>
              <a:rPr lang="en-US"/>
              <a:t>Click to edit Master text styles</a:t>
            </a:r>
          </a:p>
        </p:txBody>
      </p:sp>
      <p:sp>
        <p:nvSpPr>
          <p:cNvPr id="6" name="Text Placeholder 4">
            <a:extLst>
              <a:ext uri="{FF2B5EF4-FFF2-40B4-BE49-F238E27FC236}">
                <a16:creationId xmlns:a16="http://schemas.microsoft.com/office/drawing/2014/main" id="{F2628309-139E-4083-53E7-E169568335C5}"/>
              </a:ext>
            </a:extLst>
          </p:cNvPr>
          <p:cNvSpPr>
            <a:spLocks noGrp="1"/>
          </p:cNvSpPr>
          <p:nvPr>
            <p:ph type="body" sz="quarter" idx="13"/>
          </p:nvPr>
        </p:nvSpPr>
        <p:spPr>
          <a:xfrm>
            <a:off x="342786" y="6490606"/>
            <a:ext cx="11536250" cy="367393"/>
          </a:xfrm>
        </p:spPr>
        <p:txBody>
          <a:bodyPr anchor="b"/>
          <a:lstStyle>
            <a:lvl1pPr marL="0" indent="0">
              <a:lnSpc>
                <a:spcPct val="100000"/>
              </a:lnSpc>
              <a:buNone/>
              <a:defRPr sz="800">
                <a:solidFill>
                  <a:schemeClr val="tx2">
                    <a:lumMod val="50000"/>
                  </a:schemeClr>
                </a:solidFill>
              </a:defRPr>
            </a:lvl1pPr>
            <a:lvl2pPr marL="457200" indent="0">
              <a:lnSpc>
                <a:spcPct val="100000"/>
              </a:lnSpc>
              <a:buNone/>
              <a:defRPr sz="800">
                <a:solidFill>
                  <a:schemeClr val="tx2">
                    <a:lumMod val="50000"/>
                  </a:schemeClr>
                </a:solidFill>
              </a:defRPr>
            </a:lvl2pPr>
            <a:lvl3pPr marL="914400" indent="0">
              <a:lnSpc>
                <a:spcPct val="100000"/>
              </a:lnSpc>
              <a:buNone/>
              <a:defRPr sz="800">
                <a:solidFill>
                  <a:schemeClr val="tx2">
                    <a:lumMod val="50000"/>
                  </a:schemeClr>
                </a:solidFill>
              </a:defRPr>
            </a:lvl3pPr>
            <a:lvl4pPr marL="1371600" indent="0">
              <a:lnSpc>
                <a:spcPct val="100000"/>
              </a:lnSpc>
              <a:buNone/>
              <a:defRPr sz="800">
                <a:solidFill>
                  <a:schemeClr val="tx2">
                    <a:lumMod val="50000"/>
                  </a:schemeClr>
                </a:solidFill>
              </a:defRPr>
            </a:lvl4pPr>
            <a:lvl5pPr marL="1828800" indent="0">
              <a:lnSpc>
                <a:spcPct val="100000"/>
              </a:lnSpc>
              <a:buNone/>
              <a:defRPr sz="800">
                <a:solidFill>
                  <a:schemeClr val="tx2">
                    <a:lumMod val="50000"/>
                  </a:schemeClr>
                </a:solidFill>
              </a:defRPr>
            </a:lvl5pPr>
          </a:lstStyle>
          <a:p>
            <a:pPr lvl="0"/>
            <a:r>
              <a:rPr lang="en-US"/>
              <a:t>Click to edit Master text styles</a:t>
            </a:r>
          </a:p>
        </p:txBody>
      </p:sp>
    </p:spTree>
    <p:extLst>
      <p:ext uri="{BB962C8B-B14F-4D97-AF65-F5344CB8AC3E}">
        <p14:creationId xmlns:p14="http://schemas.microsoft.com/office/powerpoint/2010/main" val="951668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BFA60F28-B66C-FDDA-2045-F2F9105254A9}"/>
              </a:ext>
            </a:extLst>
          </p:cNvPr>
          <p:cNvSpPr>
            <a:spLocks noGrp="1"/>
          </p:cNvSpPr>
          <p:nvPr>
            <p:ph type="body" sz="quarter" idx="10"/>
          </p:nvPr>
        </p:nvSpPr>
        <p:spPr>
          <a:xfrm rot="16200000">
            <a:off x="11456670" y="6122669"/>
            <a:ext cx="1177291" cy="293371"/>
          </a:xfrm>
          <a:prstGeom prst="rect">
            <a:avLst/>
          </a:prstGeom>
        </p:spPr>
        <p:txBody>
          <a:bodyPr vert="horz" lIns="91440" tIns="45720" rIns="91440" bIns="45720" rtlCol="0" anchor="b">
            <a:noAutofit/>
          </a:bodyPr>
          <a:lstStyle>
            <a:lvl1pPr>
              <a:defRPr lang="en-US" sz="800" dirty="0">
                <a:solidFill>
                  <a:schemeClr val="accent2">
                    <a:lumMod val="75000"/>
                  </a:schemeClr>
                </a:solidFill>
              </a:defRPr>
            </a:lvl1pPr>
          </a:lstStyle>
          <a:p>
            <a:pPr marL="0" lvl="0" indent="0">
              <a:lnSpc>
                <a:spcPct val="100000"/>
              </a:lnSpc>
              <a:spcBef>
                <a:spcPts val="0"/>
              </a:spcBef>
              <a:spcAft>
                <a:spcPts val="0"/>
              </a:spcAft>
              <a:buNone/>
            </a:pPr>
            <a:r>
              <a:rPr lang="en-US"/>
              <a:t>Click to edit Master text styles</a:t>
            </a:r>
          </a:p>
        </p:txBody>
      </p:sp>
    </p:spTree>
    <p:extLst>
      <p:ext uri="{BB962C8B-B14F-4D97-AF65-F5344CB8AC3E}">
        <p14:creationId xmlns:p14="http://schemas.microsoft.com/office/powerpoint/2010/main" val="1984855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35764962-4B91-2592-A4CE-F0CBC2FA9CAD}"/>
              </a:ext>
            </a:extLst>
          </p:cNvPr>
          <p:cNvSpPr>
            <a:spLocks noGrp="1"/>
          </p:cNvSpPr>
          <p:nvPr>
            <p:ph type="body" sz="quarter" idx="13"/>
          </p:nvPr>
        </p:nvSpPr>
        <p:spPr>
          <a:xfrm rot="16200000">
            <a:off x="11456670" y="6122669"/>
            <a:ext cx="1177291" cy="293371"/>
          </a:xfrm>
          <a:prstGeom prst="rect">
            <a:avLst/>
          </a:prstGeom>
        </p:spPr>
        <p:txBody>
          <a:bodyPr vert="horz" lIns="91440" tIns="45720" rIns="91440" bIns="45720" rtlCol="0" anchor="b">
            <a:noAutofit/>
          </a:bodyPr>
          <a:lstStyle>
            <a:lvl1pPr>
              <a:defRPr lang="en-US" sz="800" dirty="0">
                <a:solidFill>
                  <a:schemeClr val="accent2">
                    <a:lumMod val="75000"/>
                  </a:schemeClr>
                </a:solidFill>
              </a:defRPr>
            </a:lvl1pPr>
          </a:lstStyle>
          <a:p>
            <a:pPr marL="0" lvl="0" indent="0">
              <a:lnSpc>
                <a:spcPct val="100000"/>
              </a:lnSpc>
              <a:spcBef>
                <a:spcPts val="0"/>
              </a:spcBef>
              <a:spcAft>
                <a:spcPts val="0"/>
              </a:spcAft>
              <a:buNone/>
            </a:pPr>
            <a:r>
              <a:rPr lang="en-US"/>
              <a:t>Click to edit Master text styles</a:t>
            </a:r>
          </a:p>
        </p:txBody>
      </p:sp>
      <p:sp>
        <p:nvSpPr>
          <p:cNvPr id="8" name="Rectangle 7">
            <a:extLst>
              <a:ext uri="{FF2B5EF4-FFF2-40B4-BE49-F238E27FC236}">
                <a16:creationId xmlns:a16="http://schemas.microsoft.com/office/drawing/2014/main" id="{744B6412-0BE0-6A41-4C1B-3B76DB815601}"/>
              </a:ext>
            </a:extLst>
          </p:cNvPr>
          <p:cNvSpPr/>
          <p:nvPr/>
        </p:nvSpPr>
        <p:spPr>
          <a:xfrm>
            <a:off x="3329054" y="1836882"/>
            <a:ext cx="6576946" cy="3085363"/>
          </a:xfrm>
          <a:prstGeom prst="rect">
            <a:avLst/>
          </a:prstGeom>
          <a:solidFill>
            <a:srgbClr val="00B0F0">
              <a:alpha val="30196"/>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11" name="Text Placeholder 10">
            <a:extLst>
              <a:ext uri="{FF2B5EF4-FFF2-40B4-BE49-F238E27FC236}">
                <a16:creationId xmlns:a16="http://schemas.microsoft.com/office/drawing/2014/main" id="{3BA53586-7A6E-34A5-4F37-CBD435BDBFDD}"/>
              </a:ext>
            </a:extLst>
          </p:cNvPr>
          <p:cNvSpPr>
            <a:spLocks noGrp="1"/>
          </p:cNvSpPr>
          <p:nvPr>
            <p:ph type="body" sz="quarter" idx="14"/>
          </p:nvPr>
        </p:nvSpPr>
        <p:spPr>
          <a:xfrm>
            <a:off x="3513711" y="1968898"/>
            <a:ext cx="6008066" cy="2821333"/>
          </a:xfrm>
          <a:prstGeom prst="rect">
            <a:avLst/>
          </a:prstGeom>
        </p:spPr>
        <p:txBody>
          <a:bodyPr/>
          <a:lstStyle>
            <a:lvl1pPr marL="0" indent="0">
              <a:lnSpc>
                <a:spcPct val="100000"/>
              </a:lnSpc>
              <a:spcBef>
                <a:spcPts val="0"/>
              </a:spcBef>
              <a:spcAft>
                <a:spcPts val="1200"/>
              </a:spcAft>
              <a:buNone/>
              <a:defRPr sz="4000" cap="all" baseline="0">
                <a:solidFill>
                  <a:schemeClr val="bg1"/>
                </a:solidFill>
                <a:latin typeface="Segoe UI Semibold" panose="020B0702040204020203" pitchFamily="34" charset="0"/>
                <a:cs typeface="Segoe UI Semibold" panose="020B0702040204020203" pitchFamily="34" charset="0"/>
              </a:defRPr>
            </a:lvl1pPr>
            <a:lvl2pPr marL="0" indent="0">
              <a:lnSpc>
                <a:spcPct val="100000"/>
              </a:lnSpc>
              <a:spcBef>
                <a:spcPts val="0"/>
              </a:spcBef>
              <a:spcAft>
                <a:spcPts val="600"/>
              </a:spcAft>
              <a:buNone/>
              <a:defRPr sz="1800" cap="all" baseline="0">
                <a:solidFill>
                  <a:schemeClr val="bg1"/>
                </a:solidFill>
                <a:latin typeface="Segoe UI Semibold" panose="020B0702040204020203" pitchFamily="34" charset="0"/>
                <a:cs typeface="Segoe UI Semibold" panose="020B0702040204020203" pitchFamily="34" charset="0"/>
              </a:defRPr>
            </a:lvl2pPr>
            <a:lvl3pPr marL="0" indent="0">
              <a:lnSpc>
                <a:spcPct val="100000"/>
              </a:lnSpc>
              <a:spcBef>
                <a:spcPts val="0"/>
              </a:spcBef>
              <a:spcAft>
                <a:spcPts val="600"/>
              </a:spcAft>
              <a:buNone/>
              <a:defRPr sz="1800" cap="all" baseline="0">
                <a:solidFill>
                  <a:schemeClr val="bg1"/>
                </a:solidFill>
                <a:latin typeface="Segoe UI Semibold" panose="020B0702040204020203" pitchFamily="34" charset="0"/>
                <a:cs typeface="Segoe UI Semibold" panose="020B0702040204020203" pitchFamily="34" charset="0"/>
              </a:defRPr>
            </a:lvl3pPr>
            <a:lvl4pPr marL="0" indent="0">
              <a:lnSpc>
                <a:spcPct val="100000"/>
              </a:lnSpc>
              <a:spcBef>
                <a:spcPts val="0"/>
              </a:spcBef>
              <a:spcAft>
                <a:spcPts val="600"/>
              </a:spcAft>
              <a:buNone/>
              <a:defRPr sz="1800">
                <a:solidFill>
                  <a:schemeClr val="bg1"/>
                </a:solidFill>
                <a:latin typeface="Segoe UI Semibold" panose="020B0702040204020203" pitchFamily="34" charset="0"/>
                <a:cs typeface="Segoe UI Semibold" panose="020B0702040204020203" pitchFamily="34" charset="0"/>
              </a:defRPr>
            </a:lvl4pPr>
            <a:lvl5pPr marL="0" indent="0">
              <a:lnSpc>
                <a:spcPct val="100000"/>
              </a:lnSpc>
              <a:spcBef>
                <a:spcPts val="0"/>
              </a:spcBef>
              <a:spcAft>
                <a:spcPts val="600"/>
              </a:spcAft>
              <a:buNone/>
              <a:defRPr sz="1800">
                <a:solidFill>
                  <a:schemeClr val="bg1"/>
                </a:solidFill>
                <a:latin typeface="Segoe UI Semibold" panose="020B0702040204020203" pitchFamily="34" charset="0"/>
                <a:cs typeface="Segoe UI Semibold" panose="020B07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37601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4.xml"/><Relationship Id="rId1" Type="http://schemas.openxmlformats.org/officeDocument/2006/relationships/slideLayout" Target="../slideLayouts/slideLayout10.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5.xml"/><Relationship Id="rId1" Type="http://schemas.openxmlformats.org/officeDocument/2006/relationships/slideLayout" Target="../slideLayouts/slideLayout1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9.png"/><Relationship Id="rId4" Type="http://schemas.openxmlformats.org/officeDocument/2006/relationships/slideLayout" Target="../slideLayouts/slideLayout15.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F07252-B426-40FF-9E21-F5666842FED6}"/>
              </a:ext>
            </a:extLst>
          </p:cNvPr>
          <p:cNvSpPr>
            <a:spLocks noGrp="1"/>
          </p:cNvSpPr>
          <p:nvPr>
            <p:ph type="title"/>
          </p:nvPr>
        </p:nvSpPr>
        <p:spPr>
          <a:xfrm>
            <a:off x="347133" y="365125"/>
            <a:ext cx="11360453" cy="1116000"/>
          </a:xfrm>
          <a:prstGeom prst="rect">
            <a:avLst/>
          </a:prstGeom>
        </p:spPr>
        <p:txBody>
          <a:bodyPr vert="horz" lIns="91440" tIns="45720" rIns="91440" bIns="45720" rtlCol="0" anchor="t">
            <a:noAutofit/>
          </a:bodyPr>
          <a:lstStyle/>
          <a:p>
            <a:r>
              <a:rPr lang="en-US"/>
              <a:t>Click to edit Master title </a:t>
            </a:r>
            <a:br>
              <a:rPr lang="en-US"/>
            </a:br>
            <a:r>
              <a:rPr lang="en-US"/>
              <a:t>style</a:t>
            </a:r>
            <a:endParaRPr lang="en-AU"/>
          </a:p>
        </p:txBody>
      </p:sp>
      <p:sp>
        <p:nvSpPr>
          <p:cNvPr id="3" name="Text Placeholder 2">
            <a:extLst>
              <a:ext uri="{FF2B5EF4-FFF2-40B4-BE49-F238E27FC236}">
                <a16:creationId xmlns:a16="http://schemas.microsoft.com/office/drawing/2014/main" id="{7248CB5E-57B3-4ED9-824B-FC37CED9A82F}"/>
              </a:ext>
            </a:extLst>
          </p:cNvPr>
          <p:cNvSpPr>
            <a:spLocks noGrp="1"/>
          </p:cNvSpPr>
          <p:nvPr>
            <p:ph type="body" idx="1"/>
          </p:nvPr>
        </p:nvSpPr>
        <p:spPr>
          <a:xfrm>
            <a:off x="347133" y="1600200"/>
            <a:ext cx="11360452" cy="3836386"/>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grpSp>
        <p:nvGrpSpPr>
          <p:cNvPr id="4" name="Group 3">
            <a:extLst>
              <a:ext uri="{FF2B5EF4-FFF2-40B4-BE49-F238E27FC236}">
                <a16:creationId xmlns:a16="http://schemas.microsoft.com/office/drawing/2014/main" id="{95F1B1D4-76A3-D38C-8889-A51BB37B419C}"/>
              </a:ext>
            </a:extLst>
          </p:cNvPr>
          <p:cNvGrpSpPr/>
          <p:nvPr userDrawn="1"/>
        </p:nvGrpSpPr>
        <p:grpSpPr>
          <a:xfrm>
            <a:off x="-8467" y="5610859"/>
            <a:ext cx="12204700" cy="1247141"/>
            <a:chOff x="-35116" y="4852675"/>
            <a:chExt cx="12266650" cy="1271455"/>
          </a:xfrm>
        </p:grpSpPr>
        <p:sp>
          <p:nvSpPr>
            <p:cNvPr id="6" name="Rectangle 5">
              <a:extLst>
                <a:ext uri="{FF2B5EF4-FFF2-40B4-BE49-F238E27FC236}">
                  <a16:creationId xmlns:a16="http://schemas.microsoft.com/office/drawing/2014/main" id="{6D258D7D-4757-0A01-ABDC-B9C168E8DA5F}"/>
                </a:ext>
              </a:extLst>
            </p:cNvPr>
            <p:cNvSpPr/>
            <p:nvPr/>
          </p:nvSpPr>
          <p:spPr>
            <a:xfrm>
              <a:off x="-7715" y="4859210"/>
              <a:ext cx="12239249" cy="126492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7" name="Picture 6" descr="A black and white sign with white text&#10;&#10;AI-generated content may be incorrect.">
              <a:extLst>
                <a:ext uri="{FF2B5EF4-FFF2-40B4-BE49-F238E27FC236}">
                  <a16:creationId xmlns:a16="http://schemas.microsoft.com/office/drawing/2014/main" id="{B13D3DE1-9FE8-36C1-D20C-A5C365C4B7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19828" y="5114542"/>
              <a:ext cx="1681481" cy="761328"/>
            </a:xfrm>
            <a:prstGeom prst="rect">
              <a:avLst/>
            </a:prstGeom>
          </p:spPr>
        </p:pic>
        <p:sp>
          <p:nvSpPr>
            <p:cNvPr id="9" name="Freeform: Shape 8">
              <a:extLst>
                <a:ext uri="{FF2B5EF4-FFF2-40B4-BE49-F238E27FC236}">
                  <a16:creationId xmlns:a16="http://schemas.microsoft.com/office/drawing/2014/main" id="{7C972748-4B83-50B7-C8BE-64744CA36628}"/>
                </a:ext>
              </a:extLst>
            </p:cNvPr>
            <p:cNvSpPr/>
            <p:nvPr/>
          </p:nvSpPr>
          <p:spPr>
            <a:xfrm>
              <a:off x="-35116" y="4852675"/>
              <a:ext cx="9455574" cy="1264920"/>
            </a:xfrm>
            <a:custGeom>
              <a:avLst/>
              <a:gdLst>
                <a:gd name="connsiteX0" fmla="*/ 0 w 9438640"/>
                <a:gd name="connsiteY0" fmla="*/ 30480 h 1270000"/>
                <a:gd name="connsiteX1" fmla="*/ 10160 w 9438640"/>
                <a:gd name="connsiteY1" fmla="*/ 1259840 h 1270000"/>
                <a:gd name="connsiteX2" fmla="*/ 8879840 w 9438640"/>
                <a:gd name="connsiteY2" fmla="*/ 1270000 h 1270000"/>
                <a:gd name="connsiteX3" fmla="*/ 9438640 w 9438640"/>
                <a:gd name="connsiteY3" fmla="*/ 0 h 1270000"/>
                <a:gd name="connsiteX4" fmla="*/ 0 w 9438640"/>
                <a:gd name="connsiteY4" fmla="*/ 30480 h 1270000"/>
                <a:gd name="connsiteX0" fmla="*/ 0 w 9447107"/>
                <a:gd name="connsiteY0" fmla="*/ 0 h 1239520"/>
                <a:gd name="connsiteX1" fmla="*/ 10160 w 9447107"/>
                <a:gd name="connsiteY1" fmla="*/ 1229360 h 1239520"/>
                <a:gd name="connsiteX2" fmla="*/ 8879840 w 9447107"/>
                <a:gd name="connsiteY2" fmla="*/ 1239520 h 1239520"/>
                <a:gd name="connsiteX3" fmla="*/ 9447107 w 9447107"/>
                <a:gd name="connsiteY3" fmla="*/ 3386 h 1239520"/>
                <a:gd name="connsiteX4" fmla="*/ 0 w 9447107"/>
                <a:gd name="connsiteY4" fmla="*/ 0 h 1239520"/>
                <a:gd name="connsiteX0" fmla="*/ 0 w 9447107"/>
                <a:gd name="connsiteY0" fmla="*/ 0 h 1264920"/>
                <a:gd name="connsiteX1" fmla="*/ 10160 w 9447107"/>
                <a:gd name="connsiteY1" fmla="*/ 1254760 h 1264920"/>
                <a:gd name="connsiteX2" fmla="*/ 8879840 w 9447107"/>
                <a:gd name="connsiteY2" fmla="*/ 1264920 h 1264920"/>
                <a:gd name="connsiteX3" fmla="*/ 9447107 w 9447107"/>
                <a:gd name="connsiteY3" fmla="*/ 28786 h 1264920"/>
                <a:gd name="connsiteX4" fmla="*/ 0 w 9447107"/>
                <a:gd name="connsiteY4" fmla="*/ 0 h 1264920"/>
                <a:gd name="connsiteX0" fmla="*/ 0 w 9455574"/>
                <a:gd name="connsiteY0" fmla="*/ 0 h 1264920"/>
                <a:gd name="connsiteX1" fmla="*/ 10160 w 9455574"/>
                <a:gd name="connsiteY1" fmla="*/ 1254760 h 1264920"/>
                <a:gd name="connsiteX2" fmla="*/ 8879840 w 9455574"/>
                <a:gd name="connsiteY2" fmla="*/ 1264920 h 1264920"/>
                <a:gd name="connsiteX3" fmla="*/ 9455574 w 9455574"/>
                <a:gd name="connsiteY3" fmla="*/ 3386 h 1264920"/>
                <a:gd name="connsiteX4" fmla="*/ 0 w 9455574"/>
                <a:gd name="connsiteY4" fmla="*/ 0 h 1264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5574" h="1264920">
                  <a:moveTo>
                    <a:pt x="0" y="0"/>
                  </a:moveTo>
                  <a:cubicBezTo>
                    <a:pt x="3387" y="409787"/>
                    <a:pt x="6773" y="844973"/>
                    <a:pt x="10160" y="1254760"/>
                  </a:cubicBezTo>
                  <a:lnTo>
                    <a:pt x="8879840" y="1264920"/>
                  </a:lnTo>
                  <a:lnTo>
                    <a:pt x="9455574" y="3386"/>
                  </a:lnTo>
                  <a:lnTo>
                    <a:pt x="0" y="0"/>
                  </a:lnTo>
                  <a:close/>
                </a:path>
              </a:pathLst>
            </a:custGeom>
            <a:gradFill flip="none" rotWithShape="1">
              <a:gsLst>
                <a:gs pos="0">
                  <a:schemeClr val="tx2"/>
                </a:gs>
                <a:gs pos="95000">
                  <a:schemeClr val="accent2">
                    <a:lumMod val="97000"/>
                    <a:lumOff val="3000"/>
                  </a:schemeClr>
                </a:gs>
                <a:gs pos="100000">
                  <a:srgbClr val="9E6FB0"/>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0" name="Picture 9" descr="A black and white logo&#10;&#10;AI-generated content may be incorrect.">
              <a:extLst>
                <a:ext uri="{FF2B5EF4-FFF2-40B4-BE49-F238E27FC236}">
                  <a16:creationId xmlns:a16="http://schemas.microsoft.com/office/drawing/2014/main" id="{C64F18E5-2195-1599-D917-CC1683F096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0306" y="5164675"/>
              <a:ext cx="2067803" cy="677081"/>
            </a:xfrm>
            <a:prstGeom prst="rect">
              <a:avLst/>
            </a:prstGeom>
          </p:spPr>
        </p:pic>
        <p:sp>
          <p:nvSpPr>
            <p:cNvPr id="11" name="TextBox 10">
              <a:extLst>
                <a:ext uri="{FF2B5EF4-FFF2-40B4-BE49-F238E27FC236}">
                  <a16:creationId xmlns:a16="http://schemas.microsoft.com/office/drawing/2014/main" id="{FC8700BA-2EBE-1719-89FF-27E9FB0F60AA}"/>
                </a:ext>
              </a:extLst>
            </p:cNvPr>
            <p:cNvSpPr txBox="1"/>
            <p:nvPr/>
          </p:nvSpPr>
          <p:spPr>
            <a:xfrm>
              <a:off x="2608105" y="5102391"/>
              <a:ext cx="2628155" cy="830997"/>
            </a:xfrm>
            <a:prstGeom prst="rect">
              <a:avLst/>
            </a:prstGeom>
            <a:noFill/>
          </p:spPr>
          <p:txBody>
            <a:bodyPr wrap="none" rtlCol="0">
              <a:spAutoFit/>
            </a:bodyPr>
            <a:lstStyle/>
            <a:p>
              <a:r>
                <a:rPr lang="en-GB" sz="1600" dirty="0">
                  <a:solidFill>
                    <a:schemeClr val="bg1"/>
                  </a:solidFill>
                  <a:latin typeface="Segoe UI" panose="020B0502040204020203" pitchFamily="34" charset="0"/>
                  <a:cs typeface="Segoe UI" panose="020B0502040204020203" pitchFamily="34" charset="0"/>
                </a:rPr>
                <a:t>    A ROADMAP</a:t>
              </a:r>
            </a:p>
            <a:p>
              <a:r>
                <a:rPr lang="en-GB" sz="1600" dirty="0">
                  <a:solidFill>
                    <a:schemeClr val="bg1"/>
                  </a:solidFill>
                  <a:latin typeface="Segoe UI" panose="020B0502040204020203" pitchFamily="34" charset="0"/>
                  <a:cs typeface="Segoe UI" panose="020B0502040204020203" pitchFamily="34" charset="0"/>
                </a:rPr>
                <a:t>  AN AUDITING TOOL</a:t>
              </a:r>
            </a:p>
            <a:p>
              <a:r>
                <a:rPr lang="en-GB" sz="1600" dirty="0">
                  <a:solidFill>
                    <a:schemeClr val="bg1"/>
                  </a:solidFill>
                  <a:latin typeface="Segoe UI" panose="020B0502040204020203" pitchFamily="34" charset="0"/>
                  <a:cs typeface="Segoe UI" panose="020B0502040204020203" pitchFamily="34" charset="0"/>
                </a:rPr>
                <a:t>AN ENGAGEMENT SURVEY</a:t>
              </a:r>
              <a:endParaRPr lang="en-AU" sz="1600" dirty="0">
                <a:solidFill>
                  <a:schemeClr val="bg1"/>
                </a:solidFill>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7767637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724" r:id="rId6"/>
    <p:sldLayoutId id="2147483726" r:id="rId7"/>
  </p:sldLayoutIdLst>
  <p:txStyles>
    <p:titleStyle>
      <a:lvl1pPr algn="l" defTabSz="914400" rtl="0" eaLnBrk="1" latinLnBrk="0" hangingPunct="1">
        <a:lnSpc>
          <a:spcPts val="4000"/>
        </a:lnSpc>
        <a:spcBef>
          <a:spcPct val="0"/>
        </a:spcBef>
        <a:buNone/>
        <a:defRPr sz="3200" b="1" kern="1200" cap="none" baseline="0">
          <a:solidFill>
            <a:srgbClr val="00AEEF"/>
          </a:solidFill>
          <a:latin typeface="+mj-lt"/>
          <a:ea typeface="+mj-ea"/>
          <a:cs typeface="+mj-cs"/>
        </a:defRPr>
      </a:lvl1pPr>
    </p:titleStyle>
    <p:bodyStyle>
      <a:lvl1pPr marL="228600" indent="-228600" algn="l" defTabSz="914400" rtl="0" eaLnBrk="1" latinLnBrk="0" hangingPunct="1">
        <a:lnSpc>
          <a:spcPts val="2200"/>
        </a:lnSpc>
        <a:spcBef>
          <a:spcPts val="0"/>
        </a:spcBef>
        <a:spcAft>
          <a:spcPts val="300"/>
        </a:spcAft>
        <a:buFont typeface="Arial" panose="020B0604020202020204" pitchFamily="34" charset="0"/>
        <a:buChar char="•"/>
        <a:defRPr lang="en-US" sz="1800" kern="1200" dirty="0">
          <a:solidFill>
            <a:schemeClr val="tx1"/>
          </a:solidFill>
          <a:latin typeface="+mn-lt"/>
          <a:ea typeface="+mn-ea"/>
          <a:cs typeface="+mn-cs"/>
        </a:defRPr>
      </a:lvl1pPr>
      <a:lvl2pPr marL="576000" indent="-230400" algn="l" defTabSz="914400" rtl="0" eaLnBrk="1" latinLnBrk="0" hangingPunct="1">
        <a:lnSpc>
          <a:spcPts val="2200"/>
        </a:lnSpc>
        <a:spcBef>
          <a:spcPts val="0"/>
        </a:spcBef>
        <a:spcAft>
          <a:spcPts val="300"/>
        </a:spcAft>
        <a:buFont typeface="Arial" panose="020B0604020202020204" pitchFamily="34" charset="0"/>
        <a:buChar char="•"/>
        <a:defRPr lang="en-US" sz="1800" kern="1200" dirty="0">
          <a:solidFill>
            <a:schemeClr val="tx1"/>
          </a:solidFill>
          <a:latin typeface="+mn-lt"/>
          <a:ea typeface="+mn-ea"/>
          <a:cs typeface="+mn-cs"/>
        </a:defRPr>
      </a:lvl2pPr>
      <a:lvl3pPr marL="864000" indent="-228600" algn="l" defTabSz="914400" rtl="0" eaLnBrk="1" latinLnBrk="0" hangingPunct="1">
        <a:lnSpc>
          <a:spcPts val="2200"/>
        </a:lnSpc>
        <a:spcBef>
          <a:spcPts val="0"/>
        </a:spcBef>
        <a:spcAft>
          <a:spcPts val="300"/>
        </a:spcAft>
        <a:buFont typeface="Arial" panose="020B0604020202020204" pitchFamily="34" charset="0"/>
        <a:buChar char="•"/>
        <a:defRPr lang="en-US" sz="1800" kern="1200" dirty="0">
          <a:solidFill>
            <a:schemeClr val="tx1"/>
          </a:solidFill>
          <a:latin typeface="+mn-lt"/>
          <a:ea typeface="+mn-ea"/>
          <a:cs typeface="+mn-cs"/>
        </a:defRPr>
      </a:lvl3pPr>
      <a:lvl4pPr marL="1152000" indent="-228600" algn="l" defTabSz="914400" rtl="0" eaLnBrk="1" latinLnBrk="0" hangingPunct="1">
        <a:lnSpc>
          <a:spcPts val="2200"/>
        </a:lnSpc>
        <a:spcBef>
          <a:spcPts val="0"/>
        </a:spcBef>
        <a:spcAft>
          <a:spcPts val="300"/>
        </a:spcAft>
        <a:buFont typeface="Arial" panose="020B0604020202020204" pitchFamily="34" charset="0"/>
        <a:buChar char="•"/>
        <a:defRPr lang="en-US" sz="1800" kern="1200" dirty="0">
          <a:solidFill>
            <a:schemeClr val="tx1"/>
          </a:solidFill>
          <a:latin typeface="+mn-lt"/>
          <a:ea typeface="+mn-ea"/>
          <a:cs typeface="+mn-cs"/>
        </a:defRPr>
      </a:lvl4pPr>
      <a:lvl5pPr marL="1440000" indent="-228600" algn="l" defTabSz="914400" rtl="0" eaLnBrk="1" latinLnBrk="0" hangingPunct="1">
        <a:lnSpc>
          <a:spcPts val="2200"/>
        </a:lnSpc>
        <a:spcBef>
          <a:spcPts val="0"/>
        </a:spcBef>
        <a:spcAft>
          <a:spcPts val="300"/>
        </a:spcAft>
        <a:buFont typeface="Arial" panose="020B0604020202020204" pitchFamily="34" charset="0"/>
        <a:buChar char="•"/>
        <a:defRPr lang="en-AU"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close-up of a heart and a plant&#10;&#10;Description automatically generated">
            <a:extLst>
              <a:ext uri="{FF2B5EF4-FFF2-40B4-BE49-F238E27FC236}">
                <a16:creationId xmlns:a16="http://schemas.microsoft.com/office/drawing/2014/main" id="{36A8B6E0-0CDF-95E7-F9DD-D7FE7C90FF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1836" y="1"/>
            <a:ext cx="9347200" cy="6858000"/>
          </a:xfrm>
          <a:prstGeom prst="rect">
            <a:avLst/>
          </a:prstGeom>
        </p:spPr>
      </p:pic>
      <p:pic>
        <p:nvPicPr>
          <p:cNvPr id="5" name="Picture 4">
            <a:extLst>
              <a:ext uri="{FF2B5EF4-FFF2-40B4-BE49-F238E27FC236}">
                <a16:creationId xmlns:a16="http://schemas.microsoft.com/office/drawing/2014/main" id="{DBB06B7E-8304-8C64-3D5B-A82BED74BD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874500" y="0"/>
            <a:ext cx="317500" cy="6858000"/>
          </a:xfrm>
          <a:prstGeom prst="rect">
            <a:avLst/>
          </a:prstGeom>
        </p:spPr>
      </p:pic>
      <p:pic>
        <p:nvPicPr>
          <p:cNvPr id="6" name="Picture 5" descr="A picture containing rectangle&#10;&#10;Description automatically generated">
            <a:extLst>
              <a:ext uri="{FF2B5EF4-FFF2-40B4-BE49-F238E27FC236}">
                <a16:creationId xmlns:a16="http://schemas.microsoft.com/office/drawing/2014/main" id="{61B7B28C-A0A8-DBFF-5CC4-C2FF439756B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2540000" cy="6858000"/>
          </a:xfrm>
          <a:prstGeom prst="rect">
            <a:avLst/>
          </a:prstGeom>
        </p:spPr>
      </p:pic>
    </p:spTree>
    <p:extLst>
      <p:ext uri="{BB962C8B-B14F-4D97-AF65-F5344CB8AC3E}">
        <p14:creationId xmlns:p14="http://schemas.microsoft.com/office/powerpoint/2010/main" val="3050735254"/>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52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text, person, person, crowd&#10;&#10;Description automatically generated">
            <a:extLst>
              <a:ext uri="{FF2B5EF4-FFF2-40B4-BE49-F238E27FC236}">
                <a16:creationId xmlns:a16="http://schemas.microsoft.com/office/drawing/2014/main" id="{18F53615-DE65-E4A6-24DD-639FB261AA04}"/>
              </a:ext>
            </a:extLst>
          </p:cNvPr>
          <p:cNvPicPr>
            <a:picLocks noChangeAspect="1"/>
          </p:cNvPicPr>
          <p:nvPr/>
        </p:nvPicPr>
        <p:blipFill>
          <a:blip r:embed="rId3">
            <a:extLst>
              <a:ext uri="{28A0092B-C50C-407E-A947-70E740481C1C}">
                <a14:useLocalDpi xmlns:a14="http://schemas.microsoft.com/office/drawing/2010/main" val="0"/>
              </a:ext>
            </a:extLst>
          </a:blip>
          <a:srcRect b="23387"/>
          <a:stretch/>
        </p:blipFill>
        <p:spPr>
          <a:xfrm>
            <a:off x="0" y="1"/>
            <a:ext cx="12200467" cy="6858000"/>
          </a:xfrm>
          <a:prstGeom prst="rect">
            <a:avLst/>
          </a:prstGeom>
        </p:spPr>
      </p:pic>
      <p:grpSp>
        <p:nvGrpSpPr>
          <p:cNvPr id="2" name="Group 1">
            <a:extLst>
              <a:ext uri="{FF2B5EF4-FFF2-40B4-BE49-F238E27FC236}">
                <a16:creationId xmlns:a16="http://schemas.microsoft.com/office/drawing/2014/main" id="{61C5F615-0C5E-B90A-29E8-E659EAD8C3D1}"/>
              </a:ext>
            </a:extLst>
          </p:cNvPr>
          <p:cNvGrpSpPr/>
          <p:nvPr userDrawn="1"/>
        </p:nvGrpSpPr>
        <p:grpSpPr>
          <a:xfrm>
            <a:off x="-8467" y="5610859"/>
            <a:ext cx="12204700" cy="1247141"/>
            <a:chOff x="-35116" y="4852675"/>
            <a:chExt cx="12266650" cy="1271455"/>
          </a:xfrm>
        </p:grpSpPr>
        <p:sp>
          <p:nvSpPr>
            <p:cNvPr id="3" name="Rectangle 2">
              <a:extLst>
                <a:ext uri="{FF2B5EF4-FFF2-40B4-BE49-F238E27FC236}">
                  <a16:creationId xmlns:a16="http://schemas.microsoft.com/office/drawing/2014/main" id="{37F671F6-4FDC-9F7D-76D5-9A6643BC5893}"/>
                </a:ext>
              </a:extLst>
            </p:cNvPr>
            <p:cNvSpPr/>
            <p:nvPr/>
          </p:nvSpPr>
          <p:spPr>
            <a:xfrm>
              <a:off x="-7715" y="4859210"/>
              <a:ext cx="12239249" cy="126492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4" name="Picture 3" descr="A black and white sign with white text&#10;&#10;AI-generated content may be incorrect.">
              <a:extLst>
                <a:ext uri="{FF2B5EF4-FFF2-40B4-BE49-F238E27FC236}">
                  <a16:creationId xmlns:a16="http://schemas.microsoft.com/office/drawing/2014/main" id="{B0170EDC-9D49-D951-0A95-BBF2078509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9828" y="5114542"/>
              <a:ext cx="1681481" cy="761328"/>
            </a:xfrm>
            <a:prstGeom prst="rect">
              <a:avLst/>
            </a:prstGeom>
          </p:spPr>
        </p:pic>
        <p:sp>
          <p:nvSpPr>
            <p:cNvPr id="5" name="Freeform: Shape 4">
              <a:extLst>
                <a:ext uri="{FF2B5EF4-FFF2-40B4-BE49-F238E27FC236}">
                  <a16:creationId xmlns:a16="http://schemas.microsoft.com/office/drawing/2014/main" id="{22BDAEDC-10E1-262C-8235-497EBB7641AF}"/>
                </a:ext>
              </a:extLst>
            </p:cNvPr>
            <p:cNvSpPr/>
            <p:nvPr/>
          </p:nvSpPr>
          <p:spPr>
            <a:xfrm>
              <a:off x="-35116" y="4852675"/>
              <a:ext cx="9455574" cy="1264920"/>
            </a:xfrm>
            <a:custGeom>
              <a:avLst/>
              <a:gdLst>
                <a:gd name="connsiteX0" fmla="*/ 0 w 9438640"/>
                <a:gd name="connsiteY0" fmla="*/ 30480 h 1270000"/>
                <a:gd name="connsiteX1" fmla="*/ 10160 w 9438640"/>
                <a:gd name="connsiteY1" fmla="*/ 1259840 h 1270000"/>
                <a:gd name="connsiteX2" fmla="*/ 8879840 w 9438640"/>
                <a:gd name="connsiteY2" fmla="*/ 1270000 h 1270000"/>
                <a:gd name="connsiteX3" fmla="*/ 9438640 w 9438640"/>
                <a:gd name="connsiteY3" fmla="*/ 0 h 1270000"/>
                <a:gd name="connsiteX4" fmla="*/ 0 w 9438640"/>
                <a:gd name="connsiteY4" fmla="*/ 30480 h 1270000"/>
                <a:gd name="connsiteX0" fmla="*/ 0 w 9447107"/>
                <a:gd name="connsiteY0" fmla="*/ 0 h 1239520"/>
                <a:gd name="connsiteX1" fmla="*/ 10160 w 9447107"/>
                <a:gd name="connsiteY1" fmla="*/ 1229360 h 1239520"/>
                <a:gd name="connsiteX2" fmla="*/ 8879840 w 9447107"/>
                <a:gd name="connsiteY2" fmla="*/ 1239520 h 1239520"/>
                <a:gd name="connsiteX3" fmla="*/ 9447107 w 9447107"/>
                <a:gd name="connsiteY3" fmla="*/ 3386 h 1239520"/>
                <a:gd name="connsiteX4" fmla="*/ 0 w 9447107"/>
                <a:gd name="connsiteY4" fmla="*/ 0 h 1239520"/>
                <a:gd name="connsiteX0" fmla="*/ 0 w 9447107"/>
                <a:gd name="connsiteY0" fmla="*/ 0 h 1264920"/>
                <a:gd name="connsiteX1" fmla="*/ 10160 w 9447107"/>
                <a:gd name="connsiteY1" fmla="*/ 1254760 h 1264920"/>
                <a:gd name="connsiteX2" fmla="*/ 8879840 w 9447107"/>
                <a:gd name="connsiteY2" fmla="*/ 1264920 h 1264920"/>
                <a:gd name="connsiteX3" fmla="*/ 9447107 w 9447107"/>
                <a:gd name="connsiteY3" fmla="*/ 28786 h 1264920"/>
                <a:gd name="connsiteX4" fmla="*/ 0 w 9447107"/>
                <a:gd name="connsiteY4" fmla="*/ 0 h 1264920"/>
                <a:gd name="connsiteX0" fmla="*/ 0 w 9455574"/>
                <a:gd name="connsiteY0" fmla="*/ 0 h 1264920"/>
                <a:gd name="connsiteX1" fmla="*/ 10160 w 9455574"/>
                <a:gd name="connsiteY1" fmla="*/ 1254760 h 1264920"/>
                <a:gd name="connsiteX2" fmla="*/ 8879840 w 9455574"/>
                <a:gd name="connsiteY2" fmla="*/ 1264920 h 1264920"/>
                <a:gd name="connsiteX3" fmla="*/ 9455574 w 9455574"/>
                <a:gd name="connsiteY3" fmla="*/ 3386 h 1264920"/>
                <a:gd name="connsiteX4" fmla="*/ 0 w 9455574"/>
                <a:gd name="connsiteY4" fmla="*/ 0 h 1264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5574" h="1264920">
                  <a:moveTo>
                    <a:pt x="0" y="0"/>
                  </a:moveTo>
                  <a:cubicBezTo>
                    <a:pt x="3387" y="409787"/>
                    <a:pt x="6773" y="844973"/>
                    <a:pt x="10160" y="1254760"/>
                  </a:cubicBezTo>
                  <a:lnTo>
                    <a:pt x="8879840" y="1264920"/>
                  </a:lnTo>
                  <a:lnTo>
                    <a:pt x="9455574" y="3386"/>
                  </a:lnTo>
                  <a:lnTo>
                    <a:pt x="0" y="0"/>
                  </a:lnTo>
                  <a:close/>
                </a:path>
              </a:pathLst>
            </a:custGeom>
            <a:gradFill flip="none" rotWithShape="1">
              <a:gsLst>
                <a:gs pos="0">
                  <a:schemeClr val="tx2"/>
                </a:gs>
                <a:gs pos="95000">
                  <a:schemeClr val="accent2">
                    <a:lumMod val="97000"/>
                    <a:lumOff val="3000"/>
                  </a:schemeClr>
                </a:gs>
                <a:gs pos="100000">
                  <a:srgbClr val="9E6FB0"/>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6" name="Picture 5" descr="A black and white logo&#10;&#10;AI-generated content may be incorrect.">
              <a:extLst>
                <a:ext uri="{FF2B5EF4-FFF2-40B4-BE49-F238E27FC236}">
                  <a16:creationId xmlns:a16="http://schemas.microsoft.com/office/drawing/2014/main" id="{38D2207E-4196-301B-9BC9-43408E5EEC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306" y="5164675"/>
              <a:ext cx="2067803" cy="677081"/>
            </a:xfrm>
            <a:prstGeom prst="rect">
              <a:avLst/>
            </a:prstGeom>
          </p:spPr>
        </p:pic>
        <p:sp>
          <p:nvSpPr>
            <p:cNvPr id="7" name="TextBox 6">
              <a:extLst>
                <a:ext uri="{FF2B5EF4-FFF2-40B4-BE49-F238E27FC236}">
                  <a16:creationId xmlns:a16="http://schemas.microsoft.com/office/drawing/2014/main" id="{93D72475-8908-EB27-9869-D854F1CBDC6D}"/>
                </a:ext>
              </a:extLst>
            </p:cNvPr>
            <p:cNvSpPr txBox="1"/>
            <p:nvPr/>
          </p:nvSpPr>
          <p:spPr>
            <a:xfrm>
              <a:off x="2608105" y="5102391"/>
              <a:ext cx="2628155" cy="830997"/>
            </a:xfrm>
            <a:prstGeom prst="rect">
              <a:avLst/>
            </a:prstGeom>
            <a:noFill/>
          </p:spPr>
          <p:txBody>
            <a:bodyPr wrap="none" rtlCol="0">
              <a:spAutoFit/>
            </a:bodyPr>
            <a:lstStyle/>
            <a:p>
              <a:r>
                <a:rPr lang="en-GB" sz="1600" dirty="0">
                  <a:solidFill>
                    <a:schemeClr val="bg1"/>
                  </a:solidFill>
                  <a:latin typeface="Segoe UI" panose="020B0502040204020203" pitchFamily="34" charset="0"/>
                  <a:cs typeface="Segoe UI" panose="020B0502040204020203" pitchFamily="34" charset="0"/>
                </a:rPr>
                <a:t>    A ROADMAP</a:t>
              </a:r>
            </a:p>
            <a:p>
              <a:r>
                <a:rPr lang="en-GB" sz="1600" dirty="0">
                  <a:solidFill>
                    <a:schemeClr val="bg1"/>
                  </a:solidFill>
                  <a:latin typeface="Segoe UI" panose="020B0502040204020203" pitchFamily="34" charset="0"/>
                  <a:cs typeface="Segoe UI" panose="020B0502040204020203" pitchFamily="34" charset="0"/>
                </a:rPr>
                <a:t>  AN AUDITING TOOL</a:t>
              </a:r>
            </a:p>
            <a:p>
              <a:r>
                <a:rPr lang="en-GB" sz="1600" dirty="0">
                  <a:solidFill>
                    <a:schemeClr val="bg1"/>
                  </a:solidFill>
                  <a:latin typeface="Segoe UI" panose="020B0502040204020203" pitchFamily="34" charset="0"/>
                  <a:cs typeface="Segoe UI" panose="020B0502040204020203" pitchFamily="34" charset="0"/>
                </a:rPr>
                <a:t>AN ENGAGEMENT SURVEY</a:t>
              </a:r>
              <a:endParaRPr lang="en-AU" sz="1600" dirty="0">
                <a:solidFill>
                  <a:schemeClr val="bg1"/>
                </a:solidFill>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4049403992"/>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picture containing text, posing&#10;&#10;Description automatically generated">
            <a:extLst>
              <a:ext uri="{FF2B5EF4-FFF2-40B4-BE49-F238E27FC236}">
                <a16:creationId xmlns:a16="http://schemas.microsoft.com/office/drawing/2014/main" id="{BBD6F56F-E200-4038-A48A-043B89B6F420}"/>
              </a:ext>
            </a:extLst>
          </p:cNvPr>
          <p:cNvPicPr>
            <a:picLocks noChangeAspect="1"/>
          </p:cNvPicPr>
          <p:nvPr userDrawn="1"/>
        </p:nvPicPr>
        <p:blipFill>
          <a:blip r:embed="rId3">
            <a:extLst>
              <a:ext uri="{28A0092B-C50C-407E-A947-70E740481C1C}">
                <a14:useLocalDpi xmlns:a14="http://schemas.microsoft.com/office/drawing/2010/main" val="0"/>
              </a:ext>
            </a:extLst>
          </a:blip>
          <a:srcRect l="20976" t="17089" r="2608" b="6744"/>
          <a:stretch/>
        </p:blipFill>
        <p:spPr>
          <a:xfrm>
            <a:off x="-8467" y="0"/>
            <a:ext cx="12231963" cy="6858001"/>
          </a:xfrm>
          <a:prstGeom prst="rect">
            <a:avLst/>
          </a:prstGeom>
        </p:spPr>
      </p:pic>
      <p:sp>
        <p:nvSpPr>
          <p:cNvPr id="2" name="Title Placeholder 1">
            <a:extLst>
              <a:ext uri="{FF2B5EF4-FFF2-40B4-BE49-F238E27FC236}">
                <a16:creationId xmlns:a16="http://schemas.microsoft.com/office/drawing/2014/main" id="{BAF07252-B426-40FF-9E21-F5666842FED6}"/>
              </a:ext>
            </a:extLst>
          </p:cNvPr>
          <p:cNvSpPr>
            <a:spLocks noGrp="1"/>
          </p:cNvSpPr>
          <p:nvPr>
            <p:ph type="title"/>
          </p:nvPr>
        </p:nvSpPr>
        <p:spPr>
          <a:xfrm>
            <a:off x="668740" y="365125"/>
            <a:ext cx="11038846" cy="1325563"/>
          </a:xfrm>
          <a:prstGeom prst="rect">
            <a:avLst/>
          </a:prstGeom>
        </p:spPr>
        <p:txBody>
          <a:bodyPr vert="horz" lIns="91440" tIns="45720" rIns="91440" bIns="45720" rtlCol="0" anchor="ctr">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248CB5E-57B3-4ED9-824B-FC37CED9A82F}"/>
              </a:ext>
            </a:extLst>
          </p:cNvPr>
          <p:cNvSpPr>
            <a:spLocks noGrp="1"/>
          </p:cNvSpPr>
          <p:nvPr>
            <p:ph type="body" idx="1"/>
          </p:nvPr>
        </p:nvSpPr>
        <p:spPr>
          <a:xfrm>
            <a:off x="668739" y="1825625"/>
            <a:ext cx="11038846" cy="489585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grpSp>
        <p:nvGrpSpPr>
          <p:cNvPr id="4" name="Group 3">
            <a:extLst>
              <a:ext uri="{FF2B5EF4-FFF2-40B4-BE49-F238E27FC236}">
                <a16:creationId xmlns:a16="http://schemas.microsoft.com/office/drawing/2014/main" id="{309158A7-1F38-2C2C-E1AB-9240461F02A8}"/>
              </a:ext>
            </a:extLst>
          </p:cNvPr>
          <p:cNvGrpSpPr/>
          <p:nvPr userDrawn="1"/>
        </p:nvGrpSpPr>
        <p:grpSpPr>
          <a:xfrm>
            <a:off x="-8467" y="5610859"/>
            <a:ext cx="12204700" cy="1247141"/>
            <a:chOff x="-35116" y="4852675"/>
            <a:chExt cx="12266650" cy="1271455"/>
          </a:xfrm>
        </p:grpSpPr>
        <p:sp>
          <p:nvSpPr>
            <p:cNvPr id="5" name="Rectangle 4">
              <a:extLst>
                <a:ext uri="{FF2B5EF4-FFF2-40B4-BE49-F238E27FC236}">
                  <a16:creationId xmlns:a16="http://schemas.microsoft.com/office/drawing/2014/main" id="{42D70387-555A-D7E5-EAD9-7745D51D5180}"/>
                </a:ext>
              </a:extLst>
            </p:cNvPr>
            <p:cNvSpPr/>
            <p:nvPr/>
          </p:nvSpPr>
          <p:spPr>
            <a:xfrm>
              <a:off x="-7715" y="4859210"/>
              <a:ext cx="12239249" cy="126492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7" name="Picture 6" descr="A black and white sign with white text&#10;&#10;AI-generated content may be incorrect.">
              <a:extLst>
                <a:ext uri="{FF2B5EF4-FFF2-40B4-BE49-F238E27FC236}">
                  <a16:creationId xmlns:a16="http://schemas.microsoft.com/office/drawing/2014/main" id="{56CD5A48-7B81-8AB2-9F72-54FF2E7721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9828" y="5114542"/>
              <a:ext cx="1681481" cy="761328"/>
            </a:xfrm>
            <a:prstGeom prst="rect">
              <a:avLst/>
            </a:prstGeom>
          </p:spPr>
        </p:pic>
        <p:sp>
          <p:nvSpPr>
            <p:cNvPr id="8" name="Freeform: Shape 7">
              <a:extLst>
                <a:ext uri="{FF2B5EF4-FFF2-40B4-BE49-F238E27FC236}">
                  <a16:creationId xmlns:a16="http://schemas.microsoft.com/office/drawing/2014/main" id="{E8E79925-C3D6-C09E-FEF1-8F140F4EDD71}"/>
                </a:ext>
              </a:extLst>
            </p:cNvPr>
            <p:cNvSpPr/>
            <p:nvPr/>
          </p:nvSpPr>
          <p:spPr>
            <a:xfrm>
              <a:off x="-35116" y="4852675"/>
              <a:ext cx="9455574" cy="1264920"/>
            </a:xfrm>
            <a:custGeom>
              <a:avLst/>
              <a:gdLst>
                <a:gd name="connsiteX0" fmla="*/ 0 w 9438640"/>
                <a:gd name="connsiteY0" fmla="*/ 30480 h 1270000"/>
                <a:gd name="connsiteX1" fmla="*/ 10160 w 9438640"/>
                <a:gd name="connsiteY1" fmla="*/ 1259840 h 1270000"/>
                <a:gd name="connsiteX2" fmla="*/ 8879840 w 9438640"/>
                <a:gd name="connsiteY2" fmla="*/ 1270000 h 1270000"/>
                <a:gd name="connsiteX3" fmla="*/ 9438640 w 9438640"/>
                <a:gd name="connsiteY3" fmla="*/ 0 h 1270000"/>
                <a:gd name="connsiteX4" fmla="*/ 0 w 9438640"/>
                <a:gd name="connsiteY4" fmla="*/ 30480 h 1270000"/>
                <a:gd name="connsiteX0" fmla="*/ 0 w 9447107"/>
                <a:gd name="connsiteY0" fmla="*/ 0 h 1239520"/>
                <a:gd name="connsiteX1" fmla="*/ 10160 w 9447107"/>
                <a:gd name="connsiteY1" fmla="*/ 1229360 h 1239520"/>
                <a:gd name="connsiteX2" fmla="*/ 8879840 w 9447107"/>
                <a:gd name="connsiteY2" fmla="*/ 1239520 h 1239520"/>
                <a:gd name="connsiteX3" fmla="*/ 9447107 w 9447107"/>
                <a:gd name="connsiteY3" fmla="*/ 3386 h 1239520"/>
                <a:gd name="connsiteX4" fmla="*/ 0 w 9447107"/>
                <a:gd name="connsiteY4" fmla="*/ 0 h 1239520"/>
                <a:gd name="connsiteX0" fmla="*/ 0 w 9447107"/>
                <a:gd name="connsiteY0" fmla="*/ 0 h 1264920"/>
                <a:gd name="connsiteX1" fmla="*/ 10160 w 9447107"/>
                <a:gd name="connsiteY1" fmla="*/ 1254760 h 1264920"/>
                <a:gd name="connsiteX2" fmla="*/ 8879840 w 9447107"/>
                <a:gd name="connsiteY2" fmla="*/ 1264920 h 1264920"/>
                <a:gd name="connsiteX3" fmla="*/ 9447107 w 9447107"/>
                <a:gd name="connsiteY3" fmla="*/ 28786 h 1264920"/>
                <a:gd name="connsiteX4" fmla="*/ 0 w 9447107"/>
                <a:gd name="connsiteY4" fmla="*/ 0 h 1264920"/>
                <a:gd name="connsiteX0" fmla="*/ 0 w 9455574"/>
                <a:gd name="connsiteY0" fmla="*/ 0 h 1264920"/>
                <a:gd name="connsiteX1" fmla="*/ 10160 w 9455574"/>
                <a:gd name="connsiteY1" fmla="*/ 1254760 h 1264920"/>
                <a:gd name="connsiteX2" fmla="*/ 8879840 w 9455574"/>
                <a:gd name="connsiteY2" fmla="*/ 1264920 h 1264920"/>
                <a:gd name="connsiteX3" fmla="*/ 9455574 w 9455574"/>
                <a:gd name="connsiteY3" fmla="*/ 3386 h 1264920"/>
                <a:gd name="connsiteX4" fmla="*/ 0 w 9455574"/>
                <a:gd name="connsiteY4" fmla="*/ 0 h 1264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5574" h="1264920">
                  <a:moveTo>
                    <a:pt x="0" y="0"/>
                  </a:moveTo>
                  <a:cubicBezTo>
                    <a:pt x="3387" y="409787"/>
                    <a:pt x="6773" y="844973"/>
                    <a:pt x="10160" y="1254760"/>
                  </a:cubicBezTo>
                  <a:lnTo>
                    <a:pt x="8879840" y="1264920"/>
                  </a:lnTo>
                  <a:lnTo>
                    <a:pt x="9455574" y="3386"/>
                  </a:lnTo>
                  <a:lnTo>
                    <a:pt x="0" y="0"/>
                  </a:lnTo>
                  <a:close/>
                </a:path>
              </a:pathLst>
            </a:custGeom>
            <a:gradFill flip="none" rotWithShape="1">
              <a:gsLst>
                <a:gs pos="0">
                  <a:schemeClr val="tx2"/>
                </a:gs>
                <a:gs pos="95000">
                  <a:schemeClr val="accent2">
                    <a:lumMod val="97000"/>
                    <a:lumOff val="3000"/>
                  </a:schemeClr>
                </a:gs>
                <a:gs pos="100000">
                  <a:srgbClr val="9E6FB0"/>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9" name="Picture 8" descr="A black and white logo&#10;&#10;AI-generated content may be incorrect.">
              <a:extLst>
                <a:ext uri="{FF2B5EF4-FFF2-40B4-BE49-F238E27FC236}">
                  <a16:creationId xmlns:a16="http://schemas.microsoft.com/office/drawing/2014/main" id="{21C622DE-51E9-7038-F3E0-13524E1570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306" y="5164675"/>
              <a:ext cx="2067803" cy="677081"/>
            </a:xfrm>
            <a:prstGeom prst="rect">
              <a:avLst/>
            </a:prstGeom>
          </p:spPr>
        </p:pic>
        <p:sp>
          <p:nvSpPr>
            <p:cNvPr id="10" name="TextBox 9">
              <a:extLst>
                <a:ext uri="{FF2B5EF4-FFF2-40B4-BE49-F238E27FC236}">
                  <a16:creationId xmlns:a16="http://schemas.microsoft.com/office/drawing/2014/main" id="{8F7488B4-4429-15F1-F0A5-1D4CA37C3864}"/>
                </a:ext>
              </a:extLst>
            </p:cNvPr>
            <p:cNvSpPr txBox="1"/>
            <p:nvPr/>
          </p:nvSpPr>
          <p:spPr>
            <a:xfrm>
              <a:off x="2608105" y="5102391"/>
              <a:ext cx="2628155" cy="830997"/>
            </a:xfrm>
            <a:prstGeom prst="rect">
              <a:avLst/>
            </a:prstGeom>
            <a:noFill/>
          </p:spPr>
          <p:txBody>
            <a:bodyPr wrap="none" rtlCol="0">
              <a:spAutoFit/>
            </a:bodyPr>
            <a:lstStyle/>
            <a:p>
              <a:r>
                <a:rPr lang="en-GB" sz="1600" dirty="0">
                  <a:solidFill>
                    <a:schemeClr val="bg1"/>
                  </a:solidFill>
                  <a:latin typeface="Segoe UI" panose="020B0502040204020203" pitchFamily="34" charset="0"/>
                  <a:cs typeface="Segoe UI" panose="020B0502040204020203" pitchFamily="34" charset="0"/>
                </a:rPr>
                <a:t>    A ROADMAP</a:t>
              </a:r>
            </a:p>
            <a:p>
              <a:r>
                <a:rPr lang="en-GB" sz="1600" dirty="0">
                  <a:solidFill>
                    <a:schemeClr val="bg1"/>
                  </a:solidFill>
                  <a:latin typeface="Segoe UI" panose="020B0502040204020203" pitchFamily="34" charset="0"/>
                  <a:cs typeface="Segoe UI" panose="020B0502040204020203" pitchFamily="34" charset="0"/>
                </a:rPr>
                <a:t>  AN AUDITING TOOL</a:t>
              </a:r>
            </a:p>
            <a:p>
              <a:r>
                <a:rPr lang="en-GB" sz="1600" dirty="0">
                  <a:solidFill>
                    <a:schemeClr val="bg1"/>
                  </a:solidFill>
                  <a:latin typeface="Segoe UI" panose="020B0502040204020203" pitchFamily="34" charset="0"/>
                  <a:cs typeface="Segoe UI" panose="020B0502040204020203" pitchFamily="34" charset="0"/>
                </a:rPr>
                <a:t>AN ENGAGEMENT SURVEY</a:t>
              </a:r>
              <a:endParaRPr lang="en-AU" sz="1600" dirty="0">
                <a:solidFill>
                  <a:schemeClr val="bg1"/>
                </a:solidFill>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1689745309"/>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914400" rtl="0" eaLnBrk="1" latinLnBrk="0" hangingPunct="1">
        <a:lnSpc>
          <a:spcPct val="90000"/>
        </a:lnSpc>
        <a:spcBef>
          <a:spcPct val="0"/>
        </a:spcBef>
        <a:buNone/>
        <a:defRPr sz="4000" b="1" kern="1200" cap="all" baseline="0">
          <a:solidFill>
            <a:schemeClr val="bg1"/>
          </a:solidFill>
          <a:latin typeface="+mj-lt"/>
          <a:ea typeface="+mj-ea"/>
          <a:cs typeface="+mj-cs"/>
        </a:defRPr>
      </a:lvl1pPr>
    </p:titleStyle>
    <p:bodyStyle>
      <a:lvl1pPr marL="228600" indent="-228600" algn="l" defTabSz="914400" rtl="0" eaLnBrk="1" latinLnBrk="0" hangingPunct="1">
        <a:lnSpc>
          <a:spcPts val="2800"/>
        </a:lnSpc>
        <a:spcBef>
          <a:spcPts val="1000"/>
        </a:spcBef>
        <a:spcAft>
          <a:spcPts val="600"/>
        </a:spcAft>
        <a:buFont typeface="Arial" panose="020B0604020202020204" pitchFamily="34" charset="0"/>
        <a:buChar char="•"/>
        <a:defRPr lang="en-US" sz="1600" kern="1200" dirty="0">
          <a:solidFill>
            <a:schemeClr val="bg1"/>
          </a:solidFill>
          <a:latin typeface="+mn-lt"/>
          <a:ea typeface="+mn-ea"/>
          <a:cs typeface="+mn-cs"/>
        </a:defRPr>
      </a:lvl1pPr>
      <a:lvl2pPr marL="685800" indent="-228600" algn="l" defTabSz="914400" rtl="0" eaLnBrk="1" latinLnBrk="0" hangingPunct="1">
        <a:lnSpc>
          <a:spcPts val="2800"/>
        </a:lnSpc>
        <a:spcBef>
          <a:spcPts val="500"/>
        </a:spcBef>
        <a:spcAft>
          <a:spcPts val="600"/>
        </a:spcAft>
        <a:buFont typeface="Arial" panose="020B0604020202020204" pitchFamily="34" charset="0"/>
        <a:buChar char="•"/>
        <a:defRPr lang="en-US" sz="1600" kern="1200" dirty="0">
          <a:solidFill>
            <a:schemeClr val="bg1"/>
          </a:solidFill>
          <a:latin typeface="+mn-lt"/>
          <a:ea typeface="+mn-ea"/>
          <a:cs typeface="+mn-cs"/>
        </a:defRPr>
      </a:lvl2pPr>
      <a:lvl3pPr marL="1143000" indent="-228600" algn="l" defTabSz="914400" rtl="0" eaLnBrk="1" latinLnBrk="0" hangingPunct="1">
        <a:lnSpc>
          <a:spcPts val="2800"/>
        </a:lnSpc>
        <a:spcBef>
          <a:spcPts val="500"/>
        </a:spcBef>
        <a:spcAft>
          <a:spcPts val="600"/>
        </a:spcAft>
        <a:buFont typeface="Arial" panose="020B0604020202020204" pitchFamily="34" charset="0"/>
        <a:buChar char="•"/>
        <a:defRPr lang="en-US" sz="1600" kern="1200" dirty="0">
          <a:solidFill>
            <a:schemeClr val="bg1"/>
          </a:solidFill>
          <a:latin typeface="+mn-lt"/>
          <a:ea typeface="+mn-ea"/>
          <a:cs typeface="+mn-cs"/>
        </a:defRPr>
      </a:lvl3pPr>
      <a:lvl4pPr marL="1600200" indent="-228600" algn="l" defTabSz="914400" rtl="0" eaLnBrk="1" latinLnBrk="0" hangingPunct="1">
        <a:lnSpc>
          <a:spcPts val="2800"/>
        </a:lnSpc>
        <a:spcBef>
          <a:spcPts val="500"/>
        </a:spcBef>
        <a:spcAft>
          <a:spcPts val="600"/>
        </a:spcAft>
        <a:buFont typeface="Arial" panose="020B0604020202020204" pitchFamily="34" charset="0"/>
        <a:buChar char="•"/>
        <a:defRPr lang="en-US" sz="1600" kern="1200" dirty="0">
          <a:solidFill>
            <a:schemeClr val="bg1"/>
          </a:solidFill>
          <a:latin typeface="+mn-lt"/>
          <a:ea typeface="+mn-ea"/>
          <a:cs typeface="+mn-cs"/>
        </a:defRPr>
      </a:lvl4pPr>
      <a:lvl5pPr marL="2057400" indent="-228600" algn="l" defTabSz="914400" rtl="0" eaLnBrk="1" latinLnBrk="0" hangingPunct="1">
        <a:lnSpc>
          <a:spcPts val="2800"/>
        </a:lnSpc>
        <a:spcBef>
          <a:spcPts val="500"/>
        </a:spcBef>
        <a:spcAft>
          <a:spcPts val="600"/>
        </a:spcAft>
        <a:buFont typeface="Arial" panose="020B0604020202020204" pitchFamily="34" charset="0"/>
        <a:buChar char="•"/>
        <a:defRPr lang="en-AU" sz="16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blue and green light&#10;&#10;Description automatically generated">
            <a:extLst>
              <a:ext uri="{FF2B5EF4-FFF2-40B4-BE49-F238E27FC236}">
                <a16:creationId xmlns:a16="http://schemas.microsoft.com/office/drawing/2014/main" id="{A9FDD6D1-312D-1484-19D6-2A93E9E4226C}"/>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t="6400" b="16873"/>
          <a:stretch/>
        </p:blipFill>
        <p:spPr>
          <a:xfrm>
            <a:off x="20913" y="0"/>
            <a:ext cx="12171087" cy="6851590"/>
          </a:xfrm>
          <a:prstGeom prst="rect">
            <a:avLst/>
          </a:prstGeom>
          <a:gradFill flip="none" rotWithShape="1">
            <a:gsLst>
              <a:gs pos="0">
                <a:schemeClr val="accent2">
                  <a:alpha val="72000"/>
                </a:schemeClr>
              </a:gs>
              <a:gs pos="100000">
                <a:schemeClr val="tx2">
                  <a:alpha val="46000"/>
                </a:schemeClr>
              </a:gs>
            </a:gsLst>
            <a:lin ang="0" scaled="0"/>
            <a:tileRect/>
          </a:gradFill>
        </p:spPr>
      </p:pic>
      <p:sp>
        <p:nvSpPr>
          <p:cNvPr id="12" name="Rectangle 11">
            <a:extLst>
              <a:ext uri="{FF2B5EF4-FFF2-40B4-BE49-F238E27FC236}">
                <a16:creationId xmlns:a16="http://schemas.microsoft.com/office/drawing/2014/main" id="{89935FFC-ADCD-F1A4-F5BB-C65772B79108}"/>
              </a:ext>
            </a:extLst>
          </p:cNvPr>
          <p:cNvSpPr/>
          <p:nvPr userDrawn="1"/>
        </p:nvSpPr>
        <p:spPr>
          <a:xfrm>
            <a:off x="0" y="0"/>
            <a:ext cx="12177437" cy="6858000"/>
          </a:xfrm>
          <a:prstGeom prst="rect">
            <a:avLst/>
          </a:prstGeom>
          <a:gradFill>
            <a:gsLst>
              <a:gs pos="0">
                <a:schemeClr val="accent2">
                  <a:alpha val="72000"/>
                </a:schemeClr>
              </a:gs>
              <a:gs pos="64000">
                <a:schemeClr val="tx2">
                  <a:alpha val="46000"/>
                </a:schemeClr>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3" name="Group 2">
            <a:extLst>
              <a:ext uri="{FF2B5EF4-FFF2-40B4-BE49-F238E27FC236}">
                <a16:creationId xmlns:a16="http://schemas.microsoft.com/office/drawing/2014/main" id="{BC155200-3987-D362-B4E4-70E5B2283B65}"/>
              </a:ext>
            </a:extLst>
          </p:cNvPr>
          <p:cNvGrpSpPr/>
          <p:nvPr userDrawn="1"/>
        </p:nvGrpSpPr>
        <p:grpSpPr>
          <a:xfrm>
            <a:off x="-6350" y="5610859"/>
            <a:ext cx="12204700" cy="1247141"/>
            <a:chOff x="-35116" y="4852675"/>
            <a:chExt cx="12266650" cy="1271455"/>
          </a:xfrm>
        </p:grpSpPr>
        <p:sp>
          <p:nvSpPr>
            <p:cNvPr id="5" name="Rectangle 4">
              <a:extLst>
                <a:ext uri="{FF2B5EF4-FFF2-40B4-BE49-F238E27FC236}">
                  <a16:creationId xmlns:a16="http://schemas.microsoft.com/office/drawing/2014/main" id="{8C52EE4B-81BB-BB44-C953-B34C5AC6A764}"/>
                </a:ext>
              </a:extLst>
            </p:cNvPr>
            <p:cNvSpPr/>
            <p:nvPr/>
          </p:nvSpPr>
          <p:spPr>
            <a:xfrm>
              <a:off x="-7715" y="4859210"/>
              <a:ext cx="12239249" cy="126492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7" name="Picture 6" descr="A black and white sign with white text&#10;&#10;AI-generated content may be incorrect.">
              <a:extLst>
                <a:ext uri="{FF2B5EF4-FFF2-40B4-BE49-F238E27FC236}">
                  <a16:creationId xmlns:a16="http://schemas.microsoft.com/office/drawing/2014/main" id="{01B8EE56-6951-E961-A5DB-61895566C8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9828" y="5114542"/>
              <a:ext cx="1681481" cy="761328"/>
            </a:xfrm>
            <a:prstGeom prst="rect">
              <a:avLst/>
            </a:prstGeom>
          </p:spPr>
        </p:pic>
        <p:sp>
          <p:nvSpPr>
            <p:cNvPr id="8" name="Freeform: Shape 7">
              <a:extLst>
                <a:ext uri="{FF2B5EF4-FFF2-40B4-BE49-F238E27FC236}">
                  <a16:creationId xmlns:a16="http://schemas.microsoft.com/office/drawing/2014/main" id="{B304D444-6B56-F8B3-DBA8-176922E9BF8C}"/>
                </a:ext>
              </a:extLst>
            </p:cNvPr>
            <p:cNvSpPr/>
            <p:nvPr/>
          </p:nvSpPr>
          <p:spPr>
            <a:xfrm>
              <a:off x="-35116" y="4852675"/>
              <a:ext cx="9455574" cy="1264920"/>
            </a:xfrm>
            <a:custGeom>
              <a:avLst/>
              <a:gdLst>
                <a:gd name="connsiteX0" fmla="*/ 0 w 9438640"/>
                <a:gd name="connsiteY0" fmla="*/ 30480 h 1270000"/>
                <a:gd name="connsiteX1" fmla="*/ 10160 w 9438640"/>
                <a:gd name="connsiteY1" fmla="*/ 1259840 h 1270000"/>
                <a:gd name="connsiteX2" fmla="*/ 8879840 w 9438640"/>
                <a:gd name="connsiteY2" fmla="*/ 1270000 h 1270000"/>
                <a:gd name="connsiteX3" fmla="*/ 9438640 w 9438640"/>
                <a:gd name="connsiteY3" fmla="*/ 0 h 1270000"/>
                <a:gd name="connsiteX4" fmla="*/ 0 w 9438640"/>
                <a:gd name="connsiteY4" fmla="*/ 30480 h 1270000"/>
                <a:gd name="connsiteX0" fmla="*/ 0 w 9447107"/>
                <a:gd name="connsiteY0" fmla="*/ 0 h 1239520"/>
                <a:gd name="connsiteX1" fmla="*/ 10160 w 9447107"/>
                <a:gd name="connsiteY1" fmla="*/ 1229360 h 1239520"/>
                <a:gd name="connsiteX2" fmla="*/ 8879840 w 9447107"/>
                <a:gd name="connsiteY2" fmla="*/ 1239520 h 1239520"/>
                <a:gd name="connsiteX3" fmla="*/ 9447107 w 9447107"/>
                <a:gd name="connsiteY3" fmla="*/ 3386 h 1239520"/>
                <a:gd name="connsiteX4" fmla="*/ 0 w 9447107"/>
                <a:gd name="connsiteY4" fmla="*/ 0 h 1239520"/>
                <a:gd name="connsiteX0" fmla="*/ 0 w 9447107"/>
                <a:gd name="connsiteY0" fmla="*/ 0 h 1264920"/>
                <a:gd name="connsiteX1" fmla="*/ 10160 w 9447107"/>
                <a:gd name="connsiteY1" fmla="*/ 1254760 h 1264920"/>
                <a:gd name="connsiteX2" fmla="*/ 8879840 w 9447107"/>
                <a:gd name="connsiteY2" fmla="*/ 1264920 h 1264920"/>
                <a:gd name="connsiteX3" fmla="*/ 9447107 w 9447107"/>
                <a:gd name="connsiteY3" fmla="*/ 28786 h 1264920"/>
                <a:gd name="connsiteX4" fmla="*/ 0 w 9447107"/>
                <a:gd name="connsiteY4" fmla="*/ 0 h 1264920"/>
                <a:gd name="connsiteX0" fmla="*/ 0 w 9455574"/>
                <a:gd name="connsiteY0" fmla="*/ 0 h 1264920"/>
                <a:gd name="connsiteX1" fmla="*/ 10160 w 9455574"/>
                <a:gd name="connsiteY1" fmla="*/ 1254760 h 1264920"/>
                <a:gd name="connsiteX2" fmla="*/ 8879840 w 9455574"/>
                <a:gd name="connsiteY2" fmla="*/ 1264920 h 1264920"/>
                <a:gd name="connsiteX3" fmla="*/ 9455574 w 9455574"/>
                <a:gd name="connsiteY3" fmla="*/ 3386 h 1264920"/>
                <a:gd name="connsiteX4" fmla="*/ 0 w 9455574"/>
                <a:gd name="connsiteY4" fmla="*/ 0 h 1264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5574" h="1264920">
                  <a:moveTo>
                    <a:pt x="0" y="0"/>
                  </a:moveTo>
                  <a:cubicBezTo>
                    <a:pt x="3387" y="409787"/>
                    <a:pt x="6773" y="844973"/>
                    <a:pt x="10160" y="1254760"/>
                  </a:cubicBezTo>
                  <a:lnTo>
                    <a:pt x="8879840" y="1264920"/>
                  </a:lnTo>
                  <a:lnTo>
                    <a:pt x="9455574" y="3386"/>
                  </a:lnTo>
                  <a:lnTo>
                    <a:pt x="0" y="0"/>
                  </a:lnTo>
                  <a:close/>
                </a:path>
              </a:pathLst>
            </a:custGeom>
            <a:gradFill flip="none" rotWithShape="1">
              <a:gsLst>
                <a:gs pos="0">
                  <a:schemeClr val="tx2"/>
                </a:gs>
                <a:gs pos="95000">
                  <a:schemeClr val="accent2">
                    <a:lumMod val="97000"/>
                    <a:lumOff val="3000"/>
                  </a:schemeClr>
                </a:gs>
                <a:gs pos="100000">
                  <a:srgbClr val="9E6FB0"/>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9" name="Picture 8" descr="A black and white logo&#10;&#10;AI-generated content may be incorrect.">
              <a:extLst>
                <a:ext uri="{FF2B5EF4-FFF2-40B4-BE49-F238E27FC236}">
                  <a16:creationId xmlns:a16="http://schemas.microsoft.com/office/drawing/2014/main" id="{9EF74DDF-1B95-9FF4-C74A-F38978C558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306" y="5164675"/>
              <a:ext cx="2067803" cy="677081"/>
            </a:xfrm>
            <a:prstGeom prst="rect">
              <a:avLst/>
            </a:prstGeom>
          </p:spPr>
        </p:pic>
        <p:sp>
          <p:nvSpPr>
            <p:cNvPr id="11" name="TextBox 10">
              <a:extLst>
                <a:ext uri="{FF2B5EF4-FFF2-40B4-BE49-F238E27FC236}">
                  <a16:creationId xmlns:a16="http://schemas.microsoft.com/office/drawing/2014/main" id="{1635C93A-AAAC-231D-7C07-7C4B6C3D7BC0}"/>
                </a:ext>
              </a:extLst>
            </p:cNvPr>
            <p:cNvSpPr txBox="1"/>
            <p:nvPr/>
          </p:nvSpPr>
          <p:spPr>
            <a:xfrm>
              <a:off x="2608105" y="5102391"/>
              <a:ext cx="2628155" cy="830997"/>
            </a:xfrm>
            <a:prstGeom prst="rect">
              <a:avLst/>
            </a:prstGeom>
            <a:noFill/>
          </p:spPr>
          <p:txBody>
            <a:bodyPr wrap="none" rtlCol="0">
              <a:spAutoFit/>
            </a:bodyPr>
            <a:lstStyle/>
            <a:p>
              <a:r>
                <a:rPr lang="en-GB" sz="1600" dirty="0">
                  <a:solidFill>
                    <a:schemeClr val="bg1"/>
                  </a:solidFill>
                  <a:latin typeface="Segoe UI" panose="020B0502040204020203" pitchFamily="34" charset="0"/>
                  <a:cs typeface="Segoe UI" panose="020B0502040204020203" pitchFamily="34" charset="0"/>
                </a:rPr>
                <a:t>    A ROADMAP</a:t>
              </a:r>
            </a:p>
            <a:p>
              <a:r>
                <a:rPr lang="en-GB" sz="1600" dirty="0">
                  <a:solidFill>
                    <a:schemeClr val="bg1"/>
                  </a:solidFill>
                  <a:latin typeface="Segoe UI" panose="020B0502040204020203" pitchFamily="34" charset="0"/>
                  <a:cs typeface="Segoe UI" panose="020B0502040204020203" pitchFamily="34" charset="0"/>
                </a:rPr>
                <a:t>  AN AUDITING TOOL</a:t>
              </a:r>
            </a:p>
            <a:p>
              <a:r>
                <a:rPr lang="en-GB" sz="1600" dirty="0">
                  <a:solidFill>
                    <a:schemeClr val="bg1"/>
                  </a:solidFill>
                  <a:latin typeface="Segoe UI" panose="020B0502040204020203" pitchFamily="34" charset="0"/>
                  <a:cs typeface="Segoe UI" panose="020B0502040204020203" pitchFamily="34" charset="0"/>
                </a:rPr>
                <a:t>AN ENGAGEMENT SURVEY</a:t>
              </a:r>
              <a:endParaRPr lang="en-AU" sz="1600" dirty="0">
                <a:solidFill>
                  <a:schemeClr val="bg1"/>
                </a:solidFill>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1419079191"/>
      </p:ext>
    </p:extLst>
  </p:cSld>
  <p:clrMap bg1="lt1" tx1="dk1" bg2="lt2" tx2="dk2" accent1="accent1" accent2="accent2" accent3="accent3" accent4="accent4" accent5="accent5" accent6="accent6" hlink="hlink" folHlink="folHlink"/>
  <p:sldLayoutIdLst>
    <p:sldLayoutId id="214748372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62CEF1-2D1F-B513-05B7-54D75963763A}"/>
              </a:ext>
            </a:extLst>
          </p:cNvPr>
          <p:cNvSpPr>
            <a:spLocks noGrp="1"/>
          </p:cNvSpPr>
          <p:nvPr>
            <p:ph type="title"/>
          </p:nvPr>
        </p:nvSpPr>
        <p:spPr>
          <a:xfrm>
            <a:off x="718457" y="334735"/>
            <a:ext cx="10956092" cy="1290641"/>
          </a:xfrm>
          <a:prstGeom prst="rect">
            <a:avLst/>
          </a:prstGeom>
        </p:spPr>
        <p:txBody>
          <a:bodyPr vert="horz" lIns="91440" tIns="45720" rIns="91440" bIns="45720" rtlCol="0" anchor="t">
            <a:noAutofit/>
          </a:bodyPr>
          <a:lstStyle/>
          <a:p>
            <a:r>
              <a:rPr lang="en-US"/>
              <a:t>Click to edit Master title </a:t>
            </a:r>
            <a:br>
              <a:rPr lang="en-US"/>
            </a:br>
            <a:r>
              <a:rPr lang="en-US"/>
              <a:t>style</a:t>
            </a:r>
            <a:endParaRPr lang="en-AU"/>
          </a:p>
        </p:txBody>
      </p:sp>
      <p:sp>
        <p:nvSpPr>
          <p:cNvPr id="3" name="Text Placeholder 2">
            <a:extLst>
              <a:ext uri="{FF2B5EF4-FFF2-40B4-BE49-F238E27FC236}">
                <a16:creationId xmlns:a16="http://schemas.microsoft.com/office/drawing/2014/main" id="{FABB3557-0055-28E2-1FA7-C313568C0ABC}"/>
              </a:ext>
            </a:extLst>
          </p:cNvPr>
          <p:cNvSpPr>
            <a:spLocks noGrp="1"/>
          </p:cNvSpPr>
          <p:nvPr>
            <p:ph type="body" idx="1"/>
          </p:nvPr>
        </p:nvSpPr>
        <p:spPr>
          <a:xfrm>
            <a:off x="718457" y="1712920"/>
            <a:ext cx="10947932" cy="4785851"/>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6" name="Picture 5" descr="A white background with blue and purple text&#10;&#10;AI-generated content may be incorrect.">
            <a:extLst>
              <a:ext uri="{FF2B5EF4-FFF2-40B4-BE49-F238E27FC236}">
                <a16:creationId xmlns:a16="http://schemas.microsoft.com/office/drawing/2014/main" id="{15C8BE56-0713-2D46-264F-40C376E01BD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64665648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Lst>
  <p:txStyles>
    <p:titleStyle>
      <a:lvl1pPr algn="l" defTabSz="914400" rtl="0" eaLnBrk="1" latinLnBrk="0" hangingPunct="1">
        <a:lnSpc>
          <a:spcPct val="90000"/>
        </a:lnSpc>
        <a:spcBef>
          <a:spcPct val="0"/>
        </a:spcBef>
        <a:buNone/>
        <a:defRPr lang="en-AU" sz="3200" b="1" kern="1200" cap="none" baseline="0">
          <a:solidFill>
            <a:srgbClr val="00AEEF"/>
          </a:solidFill>
          <a:latin typeface="+mj-lt"/>
          <a:ea typeface="+mj-ea"/>
          <a:cs typeface="+mj-cs"/>
        </a:defRPr>
      </a:lvl1pPr>
    </p:titleStyle>
    <p:bodyStyle>
      <a:lvl1pPr marL="228600" indent="-228600" algn="l" defTabSz="914400" rtl="0" eaLnBrk="1" latinLnBrk="0" hangingPunct="1">
        <a:lnSpc>
          <a:spcPts val="2200"/>
        </a:lnSpc>
        <a:spcBef>
          <a:spcPts val="0"/>
        </a:spcBef>
        <a:spcAft>
          <a:spcPts val="300"/>
        </a:spcAft>
        <a:buFont typeface="Arial" panose="020B0604020202020204" pitchFamily="34" charset="0"/>
        <a:buChar char="•"/>
        <a:defRPr lang="en-US" sz="1600" kern="1200" dirty="0" smtClean="0">
          <a:solidFill>
            <a:schemeClr val="tx1"/>
          </a:solidFill>
          <a:latin typeface="+mn-lt"/>
          <a:ea typeface="+mn-ea"/>
          <a:cs typeface="+mn-cs"/>
        </a:defRPr>
      </a:lvl1pPr>
      <a:lvl2pPr marL="576000" indent="-228600" algn="l" defTabSz="914400" rtl="0" eaLnBrk="1" latinLnBrk="0" hangingPunct="1">
        <a:lnSpc>
          <a:spcPts val="2200"/>
        </a:lnSpc>
        <a:spcBef>
          <a:spcPts val="0"/>
        </a:spcBef>
        <a:spcAft>
          <a:spcPts val="300"/>
        </a:spcAft>
        <a:buFont typeface="Arial" panose="020B0604020202020204" pitchFamily="34" charset="0"/>
        <a:buChar char="•"/>
        <a:defRPr lang="en-US" sz="1600" kern="1200" dirty="0" smtClean="0">
          <a:solidFill>
            <a:schemeClr val="tx1"/>
          </a:solidFill>
          <a:latin typeface="+mn-lt"/>
          <a:ea typeface="+mn-ea"/>
          <a:cs typeface="+mn-cs"/>
        </a:defRPr>
      </a:lvl2pPr>
      <a:lvl3pPr marL="864000" indent="-228600" algn="l" defTabSz="914400" rtl="0" eaLnBrk="1" latinLnBrk="0" hangingPunct="1">
        <a:lnSpc>
          <a:spcPts val="2200"/>
        </a:lnSpc>
        <a:spcBef>
          <a:spcPts val="0"/>
        </a:spcBef>
        <a:spcAft>
          <a:spcPts val="300"/>
        </a:spcAft>
        <a:buFont typeface="Arial" panose="020B0604020202020204" pitchFamily="34" charset="0"/>
        <a:buChar char="•"/>
        <a:defRPr lang="en-US" sz="1600" kern="1200" dirty="0" smtClean="0">
          <a:solidFill>
            <a:schemeClr val="tx1"/>
          </a:solidFill>
          <a:latin typeface="+mn-lt"/>
          <a:ea typeface="+mn-ea"/>
          <a:cs typeface="+mn-cs"/>
        </a:defRPr>
      </a:lvl3pPr>
      <a:lvl4pPr marL="1152000" indent="-228600" algn="l" defTabSz="914400" rtl="0" eaLnBrk="1" latinLnBrk="0" hangingPunct="1">
        <a:lnSpc>
          <a:spcPts val="2200"/>
        </a:lnSpc>
        <a:spcBef>
          <a:spcPts val="0"/>
        </a:spcBef>
        <a:spcAft>
          <a:spcPts val="300"/>
        </a:spcAft>
        <a:buFont typeface="Arial" panose="020B0604020202020204" pitchFamily="34" charset="0"/>
        <a:buChar char="•"/>
        <a:defRPr lang="en-US" sz="1600" kern="1200" dirty="0" smtClean="0">
          <a:solidFill>
            <a:schemeClr val="tx1"/>
          </a:solidFill>
          <a:latin typeface="+mn-lt"/>
          <a:ea typeface="+mn-ea"/>
          <a:cs typeface="+mn-cs"/>
        </a:defRPr>
      </a:lvl4pPr>
      <a:lvl5pPr marL="1440000" indent="-228600" algn="l" defTabSz="914400" rtl="0" eaLnBrk="1" latinLnBrk="0" hangingPunct="1">
        <a:lnSpc>
          <a:spcPts val="2200"/>
        </a:lnSpc>
        <a:spcBef>
          <a:spcPts val="0"/>
        </a:spcBef>
        <a:spcAft>
          <a:spcPts val="300"/>
        </a:spcAft>
        <a:buFont typeface="Arial" panose="020B0604020202020204" pitchFamily="34" charset="0"/>
        <a:buChar char="•"/>
        <a:defRPr lang="en-AU"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4.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1.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26.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28.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31.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32.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33.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34.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35.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36.xml.rels><?xml version="1.0" encoding="UTF-8" standalone="yes"?>
<Relationships xmlns="http://schemas.openxmlformats.org/package/2006/relationships"><Relationship Id="rId3" Type="http://schemas.openxmlformats.org/officeDocument/2006/relationships/hyperlink" Target="https://www.pid-awei.com.au/aweiregistration/"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mailto:info@prideindiveristy.com.au" TargetMode="External"/><Relationship Id="rId5" Type="http://schemas.openxmlformats.org/officeDocument/2006/relationships/hyperlink" Target="https://www.pid-awei.com.au/awardnominationforms/" TargetMode="External"/><Relationship Id="rId4" Type="http://schemas.openxmlformats.org/officeDocument/2006/relationships/hyperlink" Target="https://www.pid-awei.com.au/awei_eoi/" TargetMode="Externa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02BE7-3661-F740-8741-FD9E8B769A1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C5A88B92-ED24-9DD8-CB76-B363EA347739}"/>
              </a:ext>
            </a:extLst>
          </p:cNvPr>
          <p:cNvSpPr>
            <a:spLocks noGrp="1"/>
          </p:cNvSpPr>
          <p:nvPr>
            <p:ph type="body" sz="quarter" idx="14"/>
          </p:nvPr>
        </p:nvSpPr>
        <p:spPr>
          <a:xfrm>
            <a:off x="0" y="2018333"/>
            <a:ext cx="12192000" cy="2821333"/>
          </a:xfrm>
        </p:spPr>
        <p:txBody>
          <a:bodyPr/>
          <a:lstStyle/>
          <a:p>
            <a:pPr lvl="1"/>
            <a:r>
              <a:rPr lang="en-GB" sz="4800" b="1" cap="small" dirty="0"/>
              <a:t>2025 </a:t>
            </a:r>
            <a:r>
              <a:rPr lang="en-GB" sz="4800" b="1" cap="small"/>
              <a:t>AWEI Submissions </a:t>
            </a:r>
            <a:endParaRPr lang="en-GB" sz="4800" b="1" cap="small" dirty="0"/>
          </a:p>
          <a:p>
            <a:pPr lvl="1"/>
            <a:r>
              <a:rPr lang="en-GB" sz="4800" b="1" cap="small" dirty="0"/>
              <a:t>Benchmarking Results</a:t>
            </a:r>
            <a:endParaRPr lang="en-AU" sz="2800" cap="small" dirty="0"/>
          </a:p>
        </p:txBody>
      </p:sp>
    </p:spTree>
    <p:extLst>
      <p:ext uri="{BB962C8B-B14F-4D97-AF65-F5344CB8AC3E}">
        <p14:creationId xmlns:p14="http://schemas.microsoft.com/office/powerpoint/2010/main" val="2973214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EE0AD-4E81-81E2-E416-53D52C8A2E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AE5B8A-D5B6-977E-8BB5-CE2BFF539D68}"/>
              </a:ext>
            </a:extLst>
          </p:cNvPr>
          <p:cNvSpPr>
            <a:spLocks noGrp="1"/>
          </p:cNvSpPr>
          <p:nvPr>
            <p:ph type="title"/>
          </p:nvPr>
        </p:nvSpPr>
        <p:spPr>
          <a:xfrm>
            <a:off x="516467" y="361702"/>
            <a:ext cx="11191119" cy="656065"/>
          </a:xfrm>
        </p:spPr>
        <p:txBody>
          <a:bodyPr/>
          <a:lstStyle/>
          <a:p>
            <a:pPr>
              <a:lnSpc>
                <a:spcPct val="100000"/>
              </a:lnSpc>
            </a:pPr>
            <a:r>
              <a:rPr lang="en-US" sz="4400" cap="small" dirty="0">
                <a:latin typeface="Segoe UI Semibold" panose="020B0702040204020203" pitchFamily="34" charset="0"/>
                <a:cs typeface="Segoe UI Semibold" panose="020B0702040204020203" pitchFamily="34" charset="0"/>
              </a:rPr>
              <a:t>All Advanced Submissions</a:t>
            </a:r>
            <a:endParaRPr lang="en-AU" sz="4400" cap="small" dirty="0">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438F65DF-B0D5-2988-06F2-4A1D656CE709}"/>
              </a:ext>
            </a:extLst>
          </p:cNvPr>
          <p:cNvSpPr txBox="1"/>
          <p:nvPr/>
        </p:nvSpPr>
        <p:spPr>
          <a:xfrm>
            <a:off x="7992000" y="1152000"/>
            <a:ext cx="3600000" cy="1815882"/>
          </a:xfrm>
          <a:prstGeom prst="rect">
            <a:avLst/>
          </a:prstGeom>
          <a:noFill/>
        </p:spPr>
        <p:txBody>
          <a:bodyPr wrap="square" rtlCol="0">
            <a:spAutoFit/>
          </a:bodyPr>
          <a:lstStyle/>
          <a:p>
            <a:r>
              <a:rPr lang="en-US" sz="1400" dirty="0">
                <a:latin typeface="Segoe UI Semibold" panose="020B0702040204020203" pitchFamily="34" charset="0"/>
                <a:cs typeface="Segoe UI Semibold" panose="020B0702040204020203" pitchFamily="34" charset="0"/>
              </a:rPr>
              <a:t>Top Scoring Organisations:</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BHP</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DLA Piper</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Macquarie Group</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The Star Entertainment Group</a:t>
            </a:r>
          </a:p>
          <a:p>
            <a:pPr marL="285750" indent="-285750">
              <a:buFont typeface="Wingdings" panose="05000000000000000000" pitchFamily="2" charset="2"/>
              <a:buChar char="ü"/>
            </a:pPr>
            <a:endParaRPr lang="en-US" sz="1400" dirty="0">
              <a:latin typeface="Segoe UI Semibold" panose="020B0702040204020203" pitchFamily="34" charset="0"/>
              <a:cs typeface="Segoe UI Semibold" panose="020B0702040204020203" pitchFamily="34" charset="0"/>
            </a:endParaRPr>
          </a:p>
          <a:p>
            <a:r>
              <a:rPr lang="en-US" sz="1400" dirty="0">
                <a:latin typeface="Segoe UI Semibold" panose="020B0702040204020203" pitchFamily="34" charset="0"/>
                <a:cs typeface="Segoe UI Semibold" panose="020B0702040204020203" pitchFamily="34" charset="0"/>
              </a:rPr>
              <a:t>Note: Multiple organisations obtained the same score. </a:t>
            </a:r>
          </a:p>
        </p:txBody>
      </p:sp>
      <p:graphicFrame>
        <p:nvGraphicFramePr>
          <p:cNvPr id="4" name="Object 3">
            <a:extLst>
              <a:ext uri="{FF2B5EF4-FFF2-40B4-BE49-F238E27FC236}">
                <a16:creationId xmlns:a16="http://schemas.microsoft.com/office/drawing/2014/main" id="{E0196E60-BD68-60D8-0564-0D344B570AF8}"/>
              </a:ext>
            </a:extLst>
          </p:cNvPr>
          <p:cNvGraphicFramePr>
            <a:graphicFrameLocks noChangeAspect="1"/>
          </p:cNvGraphicFramePr>
          <p:nvPr>
            <p:extLst>
              <p:ext uri="{D42A27DB-BD31-4B8C-83A1-F6EECF244321}">
                <p14:modId xmlns:p14="http://schemas.microsoft.com/office/powerpoint/2010/main" val="383954346"/>
              </p:ext>
            </p:extLst>
          </p:nvPr>
        </p:nvGraphicFramePr>
        <p:xfrm>
          <a:off x="720000" y="1152000"/>
          <a:ext cx="7200000" cy="4327540"/>
        </p:xfrm>
        <a:graphic>
          <a:graphicData uri="http://schemas.openxmlformats.org/presentationml/2006/ole">
            <mc:AlternateContent xmlns:mc="http://schemas.openxmlformats.org/markup-compatibility/2006">
              <mc:Choice xmlns:v="urn:schemas-microsoft-com:vml" Requires="v">
                <p:oleObj name="Worksheet" r:id="rId3" imgW="9096262" imgH="5467207" progId="Excel.Sheet.12">
                  <p:embed/>
                </p:oleObj>
              </mc:Choice>
              <mc:Fallback>
                <p:oleObj name="Worksheet" r:id="rId3" imgW="9096262" imgH="5467207" progId="Excel.Sheet.12">
                  <p:embed/>
                  <p:pic>
                    <p:nvPicPr>
                      <p:cNvPr id="4" name="Object 3">
                        <a:extLst>
                          <a:ext uri="{FF2B5EF4-FFF2-40B4-BE49-F238E27FC236}">
                            <a16:creationId xmlns:a16="http://schemas.microsoft.com/office/drawing/2014/main" id="{E0196E60-BD68-60D8-0564-0D344B570AF8}"/>
                          </a:ext>
                        </a:extLst>
                      </p:cNvPr>
                      <p:cNvPicPr/>
                      <p:nvPr/>
                    </p:nvPicPr>
                    <p:blipFill>
                      <a:blip r:embed="rId4"/>
                      <a:stretch>
                        <a:fillRect/>
                      </a:stretch>
                    </p:blipFill>
                    <p:spPr>
                      <a:xfrm>
                        <a:off x="720000" y="1152000"/>
                        <a:ext cx="7200000" cy="4327540"/>
                      </a:xfrm>
                      <a:prstGeom prst="rect">
                        <a:avLst/>
                      </a:prstGeom>
                    </p:spPr>
                  </p:pic>
                </p:oleObj>
              </mc:Fallback>
            </mc:AlternateContent>
          </a:graphicData>
        </a:graphic>
      </p:graphicFrame>
    </p:spTree>
    <p:extLst>
      <p:ext uri="{BB962C8B-B14F-4D97-AF65-F5344CB8AC3E}">
        <p14:creationId xmlns:p14="http://schemas.microsoft.com/office/powerpoint/2010/main" val="2298570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51D00-AFB8-6FFA-E470-3159D06A62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820738-0953-116D-6B90-22D64C5120A8}"/>
              </a:ext>
            </a:extLst>
          </p:cNvPr>
          <p:cNvSpPr>
            <a:spLocks noGrp="1"/>
          </p:cNvSpPr>
          <p:nvPr>
            <p:ph type="title"/>
          </p:nvPr>
        </p:nvSpPr>
        <p:spPr>
          <a:xfrm>
            <a:off x="489527" y="361702"/>
            <a:ext cx="11218059" cy="656065"/>
          </a:xfrm>
        </p:spPr>
        <p:txBody>
          <a:bodyPr/>
          <a:lstStyle/>
          <a:p>
            <a:pPr>
              <a:lnSpc>
                <a:spcPct val="100000"/>
              </a:lnSpc>
            </a:pPr>
            <a:r>
              <a:rPr lang="en-US" sz="4400" cap="small" dirty="0">
                <a:latin typeface="Segoe UI Semibold" panose="020B0702040204020203" pitchFamily="34" charset="0"/>
                <a:cs typeface="Segoe UI Semibold" panose="020B0702040204020203" pitchFamily="34" charset="0"/>
              </a:rPr>
              <a:t>Platinum Tier</a:t>
            </a:r>
            <a:endParaRPr lang="en-AU" sz="4400" cap="small" dirty="0">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865BBC3B-BB66-84CA-FC0D-960B42A0A6D4}"/>
              </a:ext>
            </a:extLst>
          </p:cNvPr>
          <p:cNvSpPr txBox="1"/>
          <p:nvPr/>
        </p:nvSpPr>
        <p:spPr>
          <a:xfrm>
            <a:off x="7992000" y="1152000"/>
            <a:ext cx="3600000" cy="1815882"/>
          </a:xfrm>
          <a:prstGeom prst="rect">
            <a:avLst/>
          </a:prstGeom>
          <a:noFill/>
        </p:spPr>
        <p:txBody>
          <a:bodyPr wrap="square" rtlCol="0">
            <a:spAutoFit/>
          </a:bodyPr>
          <a:lstStyle/>
          <a:p>
            <a:r>
              <a:rPr lang="en-US" sz="1400" dirty="0">
                <a:latin typeface="Segoe UI Semibold" panose="020B0702040204020203" pitchFamily="34" charset="0"/>
                <a:cs typeface="Segoe UI Semibold" panose="020B0702040204020203" pitchFamily="34" charset="0"/>
              </a:rPr>
              <a:t>Top Scoring Organisations:</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Capgemini</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DLA Piper</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Macquarie Group</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The Star Entertainment Group</a:t>
            </a:r>
          </a:p>
          <a:p>
            <a:pPr marL="285750" indent="-285750">
              <a:buFont typeface="Wingdings" panose="05000000000000000000" pitchFamily="2" charset="2"/>
              <a:buChar char="ü"/>
            </a:pPr>
            <a:endParaRPr lang="en-US" sz="1400" dirty="0">
              <a:latin typeface="Segoe UI Semibold" panose="020B0702040204020203" pitchFamily="34" charset="0"/>
              <a:cs typeface="Segoe UI Semibold" panose="020B0702040204020203" pitchFamily="34" charset="0"/>
            </a:endParaRPr>
          </a:p>
          <a:p>
            <a:r>
              <a:rPr lang="en-US" sz="1400" dirty="0">
                <a:latin typeface="Segoe UI Semibold" panose="020B0702040204020203" pitchFamily="34" charset="0"/>
                <a:cs typeface="Segoe UI Semibold" panose="020B0702040204020203" pitchFamily="34" charset="0"/>
              </a:rPr>
              <a:t>Note: Multiple organisations obtained the same score. </a:t>
            </a:r>
          </a:p>
        </p:txBody>
      </p:sp>
      <p:graphicFrame>
        <p:nvGraphicFramePr>
          <p:cNvPr id="5" name="Object 4">
            <a:extLst>
              <a:ext uri="{FF2B5EF4-FFF2-40B4-BE49-F238E27FC236}">
                <a16:creationId xmlns:a16="http://schemas.microsoft.com/office/drawing/2014/main" id="{9649EFAB-2CDC-A8D7-AF53-1EDAC1B05F93}"/>
              </a:ext>
            </a:extLst>
          </p:cNvPr>
          <p:cNvGraphicFramePr>
            <a:graphicFrameLocks noChangeAspect="1"/>
          </p:cNvGraphicFramePr>
          <p:nvPr>
            <p:extLst>
              <p:ext uri="{D42A27DB-BD31-4B8C-83A1-F6EECF244321}">
                <p14:modId xmlns:p14="http://schemas.microsoft.com/office/powerpoint/2010/main" val="4087791460"/>
              </p:ext>
            </p:extLst>
          </p:nvPr>
        </p:nvGraphicFramePr>
        <p:xfrm>
          <a:off x="720000" y="1152000"/>
          <a:ext cx="7200000" cy="4327539"/>
        </p:xfrm>
        <a:graphic>
          <a:graphicData uri="http://schemas.openxmlformats.org/presentationml/2006/ole">
            <mc:AlternateContent xmlns:mc="http://schemas.openxmlformats.org/markup-compatibility/2006">
              <mc:Choice xmlns:v="urn:schemas-microsoft-com:vml" Requires="v">
                <p:oleObj name="Worksheet" r:id="rId3" imgW="9096262" imgH="5467207" progId="Excel.Sheet.12">
                  <p:embed/>
                </p:oleObj>
              </mc:Choice>
              <mc:Fallback>
                <p:oleObj name="Worksheet" r:id="rId3" imgW="9096262" imgH="5467207" progId="Excel.Sheet.12">
                  <p:embed/>
                  <p:pic>
                    <p:nvPicPr>
                      <p:cNvPr id="5" name="Object 4">
                        <a:extLst>
                          <a:ext uri="{FF2B5EF4-FFF2-40B4-BE49-F238E27FC236}">
                            <a16:creationId xmlns:a16="http://schemas.microsoft.com/office/drawing/2014/main" id="{9649EFAB-2CDC-A8D7-AF53-1EDAC1B05F93}"/>
                          </a:ext>
                        </a:extLst>
                      </p:cNvPr>
                      <p:cNvPicPr/>
                      <p:nvPr/>
                    </p:nvPicPr>
                    <p:blipFill>
                      <a:blip r:embed="rId4"/>
                      <a:stretch>
                        <a:fillRect/>
                      </a:stretch>
                    </p:blipFill>
                    <p:spPr>
                      <a:xfrm>
                        <a:off x="720000" y="1152000"/>
                        <a:ext cx="7200000" cy="4327539"/>
                      </a:xfrm>
                      <a:prstGeom prst="rect">
                        <a:avLst/>
                      </a:prstGeom>
                    </p:spPr>
                  </p:pic>
                </p:oleObj>
              </mc:Fallback>
            </mc:AlternateContent>
          </a:graphicData>
        </a:graphic>
      </p:graphicFrame>
    </p:spTree>
    <p:extLst>
      <p:ext uri="{BB962C8B-B14F-4D97-AF65-F5344CB8AC3E}">
        <p14:creationId xmlns:p14="http://schemas.microsoft.com/office/powerpoint/2010/main" val="2200773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8BDFD-8D7A-BE67-883E-8066298C30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02B698-5631-9760-065B-474F5EA89ADC}"/>
              </a:ext>
            </a:extLst>
          </p:cNvPr>
          <p:cNvSpPr>
            <a:spLocks noGrp="1"/>
          </p:cNvSpPr>
          <p:nvPr>
            <p:ph type="title"/>
          </p:nvPr>
        </p:nvSpPr>
        <p:spPr>
          <a:xfrm>
            <a:off x="516467" y="361702"/>
            <a:ext cx="11191119" cy="656065"/>
          </a:xfrm>
        </p:spPr>
        <p:txBody>
          <a:bodyPr/>
          <a:lstStyle/>
          <a:p>
            <a:pPr>
              <a:lnSpc>
                <a:spcPct val="100000"/>
              </a:lnSpc>
            </a:pPr>
            <a:r>
              <a:rPr lang="en-US" sz="4400" cap="small" dirty="0">
                <a:latin typeface="Segoe UI Semibold" panose="020B0702040204020203" pitchFamily="34" charset="0"/>
                <a:cs typeface="Segoe UI Semibold" panose="020B0702040204020203" pitchFamily="34" charset="0"/>
              </a:rPr>
              <a:t>Gold Tier</a:t>
            </a:r>
            <a:endParaRPr lang="en-AU" sz="4400" cap="small" dirty="0">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E481D76C-F1B4-FE17-D4E7-E9AE1CC714C2}"/>
              </a:ext>
            </a:extLst>
          </p:cNvPr>
          <p:cNvSpPr txBox="1"/>
          <p:nvPr/>
        </p:nvSpPr>
        <p:spPr>
          <a:xfrm>
            <a:off x="7992000" y="1152000"/>
            <a:ext cx="3600000" cy="954107"/>
          </a:xfrm>
          <a:prstGeom prst="rect">
            <a:avLst/>
          </a:prstGeom>
          <a:noFill/>
        </p:spPr>
        <p:txBody>
          <a:bodyPr wrap="square" rtlCol="0">
            <a:spAutoFit/>
          </a:bodyPr>
          <a:lstStyle/>
          <a:p>
            <a:r>
              <a:rPr lang="en-US" sz="1400" dirty="0">
                <a:latin typeface="Segoe UI Semibold" panose="020B0702040204020203" pitchFamily="34" charset="0"/>
                <a:cs typeface="Segoe UI Semibold" panose="020B0702040204020203" pitchFamily="34" charset="0"/>
              </a:rPr>
              <a:t>Top Scoring Organisations:</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Bendigo Bank</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BHP</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Norton Rose Fulbright</a:t>
            </a:r>
          </a:p>
        </p:txBody>
      </p:sp>
      <p:graphicFrame>
        <p:nvGraphicFramePr>
          <p:cNvPr id="7" name="Object 6">
            <a:extLst>
              <a:ext uri="{FF2B5EF4-FFF2-40B4-BE49-F238E27FC236}">
                <a16:creationId xmlns:a16="http://schemas.microsoft.com/office/drawing/2014/main" id="{BBD808A7-FF1D-7ABE-B776-69CA38C53F10}"/>
              </a:ext>
            </a:extLst>
          </p:cNvPr>
          <p:cNvGraphicFramePr>
            <a:graphicFrameLocks noChangeAspect="1"/>
          </p:cNvGraphicFramePr>
          <p:nvPr>
            <p:extLst>
              <p:ext uri="{D42A27DB-BD31-4B8C-83A1-F6EECF244321}">
                <p14:modId xmlns:p14="http://schemas.microsoft.com/office/powerpoint/2010/main" val="3206823776"/>
              </p:ext>
            </p:extLst>
          </p:nvPr>
        </p:nvGraphicFramePr>
        <p:xfrm>
          <a:off x="720000" y="1152000"/>
          <a:ext cx="7200000" cy="4327539"/>
        </p:xfrm>
        <a:graphic>
          <a:graphicData uri="http://schemas.openxmlformats.org/presentationml/2006/ole">
            <mc:AlternateContent xmlns:mc="http://schemas.openxmlformats.org/markup-compatibility/2006">
              <mc:Choice xmlns:v="urn:schemas-microsoft-com:vml" Requires="v">
                <p:oleObj name="Worksheet" r:id="rId3" imgW="9096262" imgH="5467207" progId="Excel.Sheet.12">
                  <p:embed/>
                </p:oleObj>
              </mc:Choice>
              <mc:Fallback>
                <p:oleObj name="Worksheet" r:id="rId3" imgW="9096262" imgH="5467207" progId="Excel.Sheet.12">
                  <p:embed/>
                  <p:pic>
                    <p:nvPicPr>
                      <p:cNvPr id="7" name="Object 6">
                        <a:extLst>
                          <a:ext uri="{FF2B5EF4-FFF2-40B4-BE49-F238E27FC236}">
                            <a16:creationId xmlns:a16="http://schemas.microsoft.com/office/drawing/2014/main" id="{BBD808A7-FF1D-7ABE-B776-69CA38C53F10}"/>
                          </a:ext>
                        </a:extLst>
                      </p:cNvPr>
                      <p:cNvPicPr/>
                      <p:nvPr/>
                    </p:nvPicPr>
                    <p:blipFill>
                      <a:blip r:embed="rId4"/>
                      <a:stretch>
                        <a:fillRect/>
                      </a:stretch>
                    </p:blipFill>
                    <p:spPr>
                      <a:xfrm>
                        <a:off x="720000" y="1152000"/>
                        <a:ext cx="7200000" cy="4327539"/>
                      </a:xfrm>
                      <a:prstGeom prst="rect">
                        <a:avLst/>
                      </a:prstGeom>
                    </p:spPr>
                  </p:pic>
                </p:oleObj>
              </mc:Fallback>
            </mc:AlternateContent>
          </a:graphicData>
        </a:graphic>
      </p:graphicFrame>
    </p:spTree>
    <p:extLst>
      <p:ext uri="{BB962C8B-B14F-4D97-AF65-F5344CB8AC3E}">
        <p14:creationId xmlns:p14="http://schemas.microsoft.com/office/powerpoint/2010/main" val="1294483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4BC96-C3C1-780B-0246-DAFC7830F3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4A5425-81B2-7B8B-3BC0-728E08E8D721}"/>
              </a:ext>
            </a:extLst>
          </p:cNvPr>
          <p:cNvSpPr>
            <a:spLocks noGrp="1"/>
          </p:cNvSpPr>
          <p:nvPr>
            <p:ph type="title"/>
          </p:nvPr>
        </p:nvSpPr>
        <p:spPr>
          <a:xfrm>
            <a:off x="516467" y="361702"/>
            <a:ext cx="11191119" cy="656065"/>
          </a:xfrm>
        </p:spPr>
        <p:txBody>
          <a:bodyPr/>
          <a:lstStyle/>
          <a:p>
            <a:pPr>
              <a:lnSpc>
                <a:spcPct val="100000"/>
              </a:lnSpc>
            </a:pPr>
            <a:r>
              <a:rPr lang="en-US" sz="4400" cap="small" dirty="0">
                <a:latin typeface="Segoe UI Semibold" panose="020B0702040204020203" pitchFamily="34" charset="0"/>
                <a:cs typeface="Segoe UI Semibold" panose="020B0702040204020203" pitchFamily="34" charset="0"/>
              </a:rPr>
              <a:t>Silver Tier</a:t>
            </a:r>
            <a:endParaRPr lang="en-AU" sz="4400" cap="small" dirty="0">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9511B9B8-79AF-2816-DF26-58019C16B42E}"/>
              </a:ext>
            </a:extLst>
          </p:cNvPr>
          <p:cNvSpPr txBox="1"/>
          <p:nvPr/>
        </p:nvSpPr>
        <p:spPr>
          <a:xfrm>
            <a:off x="7992000" y="1152000"/>
            <a:ext cx="3600000" cy="1384995"/>
          </a:xfrm>
          <a:prstGeom prst="rect">
            <a:avLst/>
          </a:prstGeom>
          <a:noFill/>
        </p:spPr>
        <p:txBody>
          <a:bodyPr wrap="square" rtlCol="0">
            <a:spAutoFit/>
          </a:bodyPr>
          <a:lstStyle/>
          <a:p>
            <a:r>
              <a:rPr lang="en-US" sz="1400" dirty="0">
                <a:latin typeface="Segoe UI Semibold" panose="020B0702040204020203" pitchFamily="34" charset="0"/>
                <a:cs typeface="Segoe UI Semibold" panose="020B0702040204020203" pitchFamily="34" charset="0"/>
              </a:rPr>
              <a:t>Top Scoring Organisations:</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International Convention Center Sydney - ICC Sydney</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Mars Incorporated Australia New Zealand</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Murdoch University</a:t>
            </a:r>
          </a:p>
        </p:txBody>
      </p:sp>
      <p:graphicFrame>
        <p:nvGraphicFramePr>
          <p:cNvPr id="4" name="Object 3">
            <a:extLst>
              <a:ext uri="{FF2B5EF4-FFF2-40B4-BE49-F238E27FC236}">
                <a16:creationId xmlns:a16="http://schemas.microsoft.com/office/drawing/2014/main" id="{6DDD1186-C7CD-4B82-8087-BA055C631D4E}"/>
              </a:ext>
            </a:extLst>
          </p:cNvPr>
          <p:cNvGraphicFramePr>
            <a:graphicFrameLocks noChangeAspect="1"/>
          </p:cNvGraphicFramePr>
          <p:nvPr>
            <p:extLst>
              <p:ext uri="{D42A27DB-BD31-4B8C-83A1-F6EECF244321}">
                <p14:modId xmlns:p14="http://schemas.microsoft.com/office/powerpoint/2010/main" val="457744497"/>
              </p:ext>
            </p:extLst>
          </p:nvPr>
        </p:nvGraphicFramePr>
        <p:xfrm>
          <a:off x="720000" y="1152000"/>
          <a:ext cx="7200000" cy="4327539"/>
        </p:xfrm>
        <a:graphic>
          <a:graphicData uri="http://schemas.openxmlformats.org/presentationml/2006/ole">
            <mc:AlternateContent xmlns:mc="http://schemas.openxmlformats.org/markup-compatibility/2006">
              <mc:Choice xmlns:v="urn:schemas-microsoft-com:vml" Requires="v">
                <p:oleObj name="Worksheet" r:id="rId3" imgW="9096262" imgH="5467207" progId="Excel.Sheet.12">
                  <p:embed/>
                </p:oleObj>
              </mc:Choice>
              <mc:Fallback>
                <p:oleObj name="Worksheet" r:id="rId3" imgW="9096262" imgH="5467207" progId="Excel.Sheet.12">
                  <p:embed/>
                  <p:pic>
                    <p:nvPicPr>
                      <p:cNvPr id="4" name="Object 3">
                        <a:extLst>
                          <a:ext uri="{FF2B5EF4-FFF2-40B4-BE49-F238E27FC236}">
                            <a16:creationId xmlns:a16="http://schemas.microsoft.com/office/drawing/2014/main" id="{6DDD1186-C7CD-4B82-8087-BA055C631D4E}"/>
                          </a:ext>
                        </a:extLst>
                      </p:cNvPr>
                      <p:cNvPicPr/>
                      <p:nvPr/>
                    </p:nvPicPr>
                    <p:blipFill>
                      <a:blip r:embed="rId4"/>
                      <a:stretch>
                        <a:fillRect/>
                      </a:stretch>
                    </p:blipFill>
                    <p:spPr>
                      <a:xfrm>
                        <a:off x="720000" y="1152000"/>
                        <a:ext cx="7200000" cy="4327539"/>
                      </a:xfrm>
                      <a:prstGeom prst="rect">
                        <a:avLst/>
                      </a:prstGeom>
                    </p:spPr>
                  </p:pic>
                </p:oleObj>
              </mc:Fallback>
            </mc:AlternateContent>
          </a:graphicData>
        </a:graphic>
      </p:graphicFrame>
    </p:spTree>
    <p:extLst>
      <p:ext uri="{BB962C8B-B14F-4D97-AF65-F5344CB8AC3E}">
        <p14:creationId xmlns:p14="http://schemas.microsoft.com/office/powerpoint/2010/main" val="954465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6D8DB-F41B-C3EB-91A1-2323AF8B0F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079ADB-C9AC-3586-E327-B56E27C503AB}"/>
              </a:ext>
            </a:extLst>
          </p:cNvPr>
          <p:cNvSpPr>
            <a:spLocks noGrp="1"/>
          </p:cNvSpPr>
          <p:nvPr>
            <p:ph type="title"/>
          </p:nvPr>
        </p:nvSpPr>
        <p:spPr>
          <a:xfrm>
            <a:off x="516467" y="361702"/>
            <a:ext cx="11191119" cy="656065"/>
          </a:xfrm>
        </p:spPr>
        <p:txBody>
          <a:bodyPr/>
          <a:lstStyle/>
          <a:p>
            <a:pPr>
              <a:lnSpc>
                <a:spcPct val="100000"/>
              </a:lnSpc>
            </a:pPr>
            <a:r>
              <a:rPr lang="en-US" sz="4400" cap="small" dirty="0">
                <a:latin typeface="Segoe UI Semibold" panose="020B0702040204020203" pitchFamily="34" charset="0"/>
                <a:cs typeface="Segoe UI Semibold" panose="020B0702040204020203" pitchFamily="34" charset="0"/>
              </a:rPr>
              <a:t>Size: 501 – 2,000 Employees</a:t>
            </a:r>
            <a:endParaRPr lang="en-AU" sz="4400" cap="small" dirty="0">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75156466-D377-A1BC-99F0-6B5BD5707AD0}"/>
              </a:ext>
            </a:extLst>
          </p:cNvPr>
          <p:cNvSpPr txBox="1"/>
          <p:nvPr/>
        </p:nvSpPr>
        <p:spPr>
          <a:xfrm>
            <a:off x="7992000" y="1152000"/>
            <a:ext cx="3600000" cy="954107"/>
          </a:xfrm>
          <a:prstGeom prst="rect">
            <a:avLst/>
          </a:prstGeom>
          <a:noFill/>
        </p:spPr>
        <p:txBody>
          <a:bodyPr wrap="square" rtlCol="0">
            <a:spAutoFit/>
          </a:bodyPr>
          <a:lstStyle/>
          <a:p>
            <a:r>
              <a:rPr lang="en-US" sz="1400" dirty="0">
                <a:latin typeface="Segoe UI Semibold" panose="020B0702040204020203" pitchFamily="34" charset="0"/>
                <a:cs typeface="Segoe UI Semibold" panose="020B0702040204020203" pitchFamily="34" charset="0"/>
              </a:rPr>
              <a:t>Top Scoring Organisations:</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DLA Piper</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Norton Rose Fulbright</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Victoria University</a:t>
            </a:r>
          </a:p>
        </p:txBody>
      </p:sp>
      <p:graphicFrame>
        <p:nvGraphicFramePr>
          <p:cNvPr id="3" name="Object 2">
            <a:extLst>
              <a:ext uri="{FF2B5EF4-FFF2-40B4-BE49-F238E27FC236}">
                <a16:creationId xmlns:a16="http://schemas.microsoft.com/office/drawing/2014/main" id="{BEE8B101-8F7D-8552-12C9-09361603448F}"/>
              </a:ext>
            </a:extLst>
          </p:cNvPr>
          <p:cNvGraphicFramePr>
            <a:graphicFrameLocks noChangeAspect="1"/>
          </p:cNvGraphicFramePr>
          <p:nvPr>
            <p:extLst>
              <p:ext uri="{D42A27DB-BD31-4B8C-83A1-F6EECF244321}">
                <p14:modId xmlns:p14="http://schemas.microsoft.com/office/powerpoint/2010/main" val="2898647557"/>
              </p:ext>
            </p:extLst>
          </p:nvPr>
        </p:nvGraphicFramePr>
        <p:xfrm>
          <a:off x="720000" y="1152000"/>
          <a:ext cx="7200000" cy="4327539"/>
        </p:xfrm>
        <a:graphic>
          <a:graphicData uri="http://schemas.openxmlformats.org/presentationml/2006/ole">
            <mc:AlternateContent xmlns:mc="http://schemas.openxmlformats.org/markup-compatibility/2006">
              <mc:Choice xmlns:v="urn:schemas-microsoft-com:vml" Requires="v">
                <p:oleObj name="Worksheet" r:id="rId3" imgW="9096262" imgH="5467207" progId="Excel.Sheet.12">
                  <p:embed/>
                </p:oleObj>
              </mc:Choice>
              <mc:Fallback>
                <p:oleObj name="Worksheet" r:id="rId3" imgW="9096262" imgH="5467207" progId="Excel.Sheet.12">
                  <p:embed/>
                  <p:pic>
                    <p:nvPicPr>
                      <p:cNvPr id="3" name="Object 2">
                        <a:extLst>
                          <a:ext uri="{FF2B5EF4-FFF2-40B4-BE49-F238E27FC236}">
                            <a16:creationId xmlns:a16="http://schemas.microsoft.com/office/drawing/2014/main" id="{BEE8B101-8F7D-8552-12C9-09361603448F}"/>
                          </a:ext>
                        </a:extLst>
                      </p:cNvPr>
                      <p:cNvPicPr/>
                      <p:nvPr/>
                    </p:nvPicPr>
                    <p:blipFill>
                      <a:blip r:embed="rId4"/>
                      <a:stretch>
                        <a:fillRect/>
                      </a:stretch>
                    </p:blipFill>
                    <p:spPr>
                      <a:xfrm>
                        <a:off x="720000" y="1152000"/>
                        <a:ext cx="7200000" cy="4327539"/>
                      </a:xfrm>
                      <a:prstGeom prst="rect">
                        <a:avLst/>
                      </a:prstGeom>
                    </p:spPr>
                  </p:pic>
                </p:oleObj>
              </mc:Fallback>
            </mc:AlternateContent>
          </a:graphicData>
        </a:graphic>
      </p:graphicFrame>
    </p:spTree>
    <p:extLst>
      <p:ext uri="{BB962C8B-B14F-4D97-AF65-F5344CB8AC3E}">
        <p14:creationId xmlns:p14="http://schemas.microsoft.com/office/powerpoint/2010/main" val="3180029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FE448-DD01-30CC-DCC6-71ED52C768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333C5A-6FFE-40D2-1CBE-1F367E51E940}"/>
              </a:ext>
            </a:extLst>
          </p:cNvPr>
          <p:cNvSpPr>
            <a:spLocks noGrp="1"/>
          </p:cNvSpPr>
          <p:nvPr>
            <p:ph type="title"/>
          </p:nvPr>
        </p:nvSpPr>
        <p:spPr>
          <a:xfrm>
            <a:off x="516467" y="361702"/>
            <a:ext cx="11191119" cy="656065"/>
          </a:xfrm>
        </p:spPr>
        <p:txBody>
          <a:bodyPr/>
          <a:lstStyle/>
          <a:p>
            <a:pPr>
              <a:lnSpc>
                <a:spcPct val="100000"/>
              </a:lnSpc>
            </a:pPr>
            <a:r>
              <a:rPr lang="en-US" sz="4400" cap="small" dirty="0">
                <a:latin typeface="Segoe UI Semibold" panose="020B0702040204020203" pitchFamily="34" charset="0"/>
                <a:cs typeface="Segoe UI Semibold" panose="020B0702040204020203" pitchFamily="34" charset="0"/>
              </a:rPr>
              <a:t>Size: 2,001 – 8,000 Employees</a:t>
            </a:r>
            <a:endParaRPr lang="en-AU" sz="4400" cap="small" dirty="0">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2F49386A-9893-D154-2986-7DA179CB9364}"/>
              </a:ext>
            </a:extLst>
          </p:cNvPr>
          <p:cNvSpPr txBox="1"/>
          <p:nvPr/>
        </p:nvSpPr>
        <p:spPr>
          <a:xfrm>
            <a:off x="8000626" y="1152000"/>
            <a:ext cx="3600000" cy="954107"/>
          </a:xfrm>
          <a:prstGeom prst="rect">
            <a:avLst/>
          </a:prstGeom>
          <a:noFill/>
        </p:spPr>
        <p:txBody>
          <a:bodyPr wrap="square" rtlCol="0">
            <a:spAutoFit/>
          </a:bodyPr>
          <a:lstStyle/>
          <a:p>
            <a:r>
              <a:rPr lang="en-US" sz="1400" dirty="0">
                <a:latin typeface="Segoe UI Semibold" panose="020B0702040204020203" pitchFamily="34" charset="0"/>
                <a:cs typeface="Segoe UI Semibold" panose="020B0702040204020203" pitchFamily="34" charset="0"/>
              </a:rPr>
              <a:t>Top Scoring Organisations:</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Bendigo Bank</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Capgemini</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The Star Entertainment Group</a:t>
            </a:r>
          </a:p>
        </p:txBody>
      </p:sp>
      <p:graphicFrame>
        <p:nvGraphicFramePr>
          <p:cNvPr id="3" name="Object 2">
            <a:extLst>
              <a:ext uri="{FF2B5EF4-FFF2-40B4-BE49-F238E27FC236}">
                <a16:creationId xmlns:a16="http://schemas.microsoft.com/office/drawing/2014/main" id="{F62C70FA-35B2-C7FF-7371-BAB5338C9B8B}"/>
              </a:ext>
            </a:extLst>
          </p:cNvPr>
          <p:cNvGraphicFramePr>
            <a:graphicFrameLocks noChangeAspect="1"/>
          </p:cNvGraphicFramePr>
          <p:nvPr>
            <p:extLst>
              <p:ext uri="{D42A27DB-BD31-4B8C-83A1-F6EECF244321}">
                <p14:modId xmlns:p14="http://schemas.microsoft.com/office/powerpoint/2010/main" val="1282122928"/>
              </p:ext>
            </p:extLst>
          </p:nvPr>
        </p:nvGraphicFramePr>
        <p:xfrm>
          <a:off x="720000" y="1152000"/>
          <a:ext cx="7200000" cy="4327539"/>
        </p:xfrm>
        <a:graphic>
          <a:graphicData uri="http://schemas.openxmlformats.org/presentationml/2006/ole">
            <mc:AlternateContent xmlns:mc="http://schemas.openxmlformats.org/markup-compatibility/2006">
              <mc:Choice xmlns:v="urn:schemas-microsoft-com:vml" Requires="v">
                <p:oleObj name="Worksheet" r:id="rId3" imgW="9096262" imgH="5467207" progId="Excel.Sheet.12">
                  <p:embed/>
                </p:oleObj>
              </mc:Choice>
              <mc:Fallback>
                <p:oleObj name="Worksheet" r:id="rId3" imgW="9096262" imgH="5467207" progId="Excel.Sheet.12">
                  <p:embed/>
                  <p:pic>
                    <p:nvPicPr>
                      <p:cNvPr id="3" name="Object 2">
                        <a:extLst>
                          <a:ext uri="{FF2B5EF4-FFF2-40B4-BE49-F238E27FC236}">
                            <a16:creationId xmlns:a16="http://schemas.microsoft.com/office/drawing/2014/main" id="{F62C70FA-35B2-C7FF-7371-BAB5338C9B8B}"/>
                          </a:ext>
                        </a:extLst>
                      </p:cNvPr>
                      <p:cNvPicPr/>
                      <p:nvPr/>
                    </p:nvPicPr>
                    <p:blipFill>
                      <a:blip r:embed="rId4"/>
                      <a:stretch>
                        <a:fillRect/>
                      </a:stretch>
                    </p:blipFill>
                    <p:spPr>
                      <a:xfrm>
                        <a:off x="720000" y="1152000"/>
                        <a:ext cx="7200000" cy="4327539"/>
                      </a:xfrm>
                      <a:prstGeom prst="rect">
                        <a:avLst/>
                      </a:prstGeom>
                    </p:spPr>
                  </p:pic>
                </p:oleObj>
              </mc:Fallback>
            </mc:AlternateContent>
          </a:graphicData>
        </a:graphic>
      </p:graphicFrame>
    </p:spTree>
    <p:extLst>
      <p:ext uri="{BB962C8B-B14F-4D97-AF65-F5344CB8AC3E}">
        <p14:creationId xmlns:p14="http://schemas.microsoft.com/office/powerpoint/2010/main" val="3470233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10E29-9940-4F27-3421-1BE9554A43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BEEB85-2081-EB8C-E60D-CBC6097FDE1E}"/>
              </a:ext>
            </a:extLst>
          </p:cNvPr>
          <p:cNvSpPr>
            <a:spLocks noGrp="1"/>
          </p:cNvSpPr>
          <p:nvPr>
            <p:ph type="title"/>
          </p:nvPr>
        </p:nvSpPr>
        <p:spPr>
          <a:xfrm>
            <a:off x="516467" y="361702"/>
            <a:ext cx="11191119" cy="656065"/>
          </a:xfrm>
        </p:spPr>
        <p:txBody>
          <a:bodyPr/>
          <a:lstStyle/>
          <a:p>
            <a:pPr>
              <a:lnSpc>
                <a:spcPct val="100000"/>
              </a:lnSpc>
            </a:pPr>
            <a:r>
              <a:rPr lang="en-US" sz="4400" cap="small" dirty="0">
                <a:latin typeface="Segoe UI Semibold" panose="020B0702040204020203" pitchFamily="34" charset="0"/>
                <a:cs typeface="Segoe UI Semibold" panose="020B0702040204020203" pitchFamily="34" charset="0"/>
              </a:rPr>
              <a:t>Size: 8,00 + Employees</a:t>
            </a:r>
            <a:endParaRPr lang="en-AU" sz="4400" cap="small" dirty="0">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AE269AC5-730C-D49A-316A-E7D6CFA8DE12}"/>
              </a:ext>
            </a:extLst>
          </p:cNvPr>
          <p:cNvSpPr txBox="1"/>
          <p:nvPr/>
        </p:nvSpPr>
        <p:spPr>
          <a:xfrm>
            <a:off x="7992000" y="1152000"/>
            <a:ext cx="3600000" cy="1815882"/>
          </a:xfrm>
          <a:prstGeom prst="rect">
            <a:avLst/>
          </a:prstGeom>
          <a:noFill/>
        </p:spPr>
        <p:txBody>
          <a:bodyPr wrap="square" rtlCol="0">
            <a:spAutoFit/>
          </a:bodyPr>
          <a:lstStyle/>
          <a:p>
            <a:r>
              <a:rPr lang="en-US" sz="1400" dirty="0">
                <a:latin typeface="Segoe UI Semibold" panose="020B0702040204020203" pitchFamily="34" charset="0"/>
                <a:cs typeface="Segoe UI Semibold" panose="020B0702040204020203" pitchFamily="34" charset="0"/>
              </a:rPr>
              <a:t>Top Scoring Organisations:</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Amazon</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Australian Taxation Office (ATO)</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BHP</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Macquarie Group</a:t>
            </a:r>
          </a:p>
          <a:p>
            <a:pPr marL="285750" indent="-285750">
              <a:buFont typeface="Wingdings" panose="05000000000000000000" pitchFamily="2" charset="2"/>
              <a:buChar char="ü"/>
            </a:pPr>
            <a:endParaRPr lang="en-US" sz="1400" dirty="0">
              <a:latin typeface="Segoe UI Semibold" panose="020B0702040204020203" pitchFamily="34" charset="0"/>
              <a:cs typeface="Segoe UI Semibold" panose="020B0702040204020203" pitchFamily="34" charset="0"/>
            </a:endParaRPr>
          </a:p>
          <a:p>
            <a:r>
              <a:rPr lang="en-US" sz="1400" dirty="0">
                <a:latin typeface="Segoe UI Semibold" panose="020B0702040204020203" pitchFamily="34" charset="0"/>
                <a:cs typeface="Segoe UI Semibold" panose="020B0702040204020203" pitchFamily="34" charset="0"/>
              </a:rPr>
              <a:t>Note: Multiple organisations obtained the same score. </a:t>
            </a:r>
          </a:p>
        </p:txBody>
      </p:sp>
      <p:graphicFrame>
        <p:nvGraphicFramePr>
          <p:cNvPr id="5" name="Object 4">
            <a:extLst>
              <a:ext uri="{FF2B5EF4-FFF2-40B4-BE49-F238E27FC236}">
                <a16:creationId xmlns:a16="http://schemas.microsoft.com/office/drawing/2014/main" id="{2BDCFE13-9345-DFA1-5BFA-96BCCF91E164}"/>
              </a:ext>
            </a:extLst>
          </p:cNvPr>
          <p:cNvGraphicFramePr>
            <a:graphicFrameLocks noChangeAspect="1"/>
          </p:cNvGraphicFramePr>
          <p:nvPr>
            <p:extLst>
              <p:ext uri="{D42A27DB-BD31-4B8C-83A1-F6EECF244321}">
                <p14:modId xmlns:p14="http://schemas.microsoft.com/office/powerpoint/2010/main" val="793846857"/>
              </p:ext>
            </p:extLst>
          </p:nvPr>
        </p:nvGraphicFramePr>
        <p:xfrm>
          <a:off x="720000" y="1152000"/>
          <a:ext cx="7200000" cy="4327539"/>
        </p:xfrm>
        <a:graphic>
          <a:graphicData uri="http://schemas.openxmlformats.org/presentationml/2006/ole">
            <mc:AlternateContent xmlns:mc="http://schemas.openxmlformats.org/markup-compatibility/2006">
              <mc:Choice xmlns:v="urn:schemas-microsoft-com:vml" Requires="v">
                <p:oleObj name="Worksheet" r:id="rId3" imgW="9096262" imgH="5467207" progId="Excel.Sheet.12">
                  <p:embed/>
                </p:oleObj>
              </mc:Choice>
              <mc:Fallback>
                <p:oleObj name="Worksheet" r:id="rId3" imgW="9096262" imgH="5467207" progId="Excel.Sheet.12">
                  <p:embed/>
                  <p:pic>
                    <p:nvPicPr>
                      <p:cNvPr id="5" name="Object 4">
                        <a:extLst>
                          <a:ext uri="{FF2B5EF4-FFF2-40B4-BE49-F238E27FC236}">
                            <a16:creationId xmlns:a16="http://schemas.microsoft.com/office/drawing/2014/main" id="{2BDCFE13-9345-DFA1-5BFA-96BCCF91E164}"/>
                          </a:ext>
                        </a:extLst>
                      </p:cNvPr>
                      <p:cNvPicPr/>
                      <p:nvPr/>
                    </p:nvPicPr>
                    <p:blipFill>
                      <a:blip r:embed="rId4"/>
                      <a:stretch>
                        <a:fillRect/>
                      </a:stretch>
                    </p:blipFill>
                    <p:spPr>
                      <a:xfrm>
                        <a:off x="720000" y="1152000"/>
                        <a:ext cx="7200000" cy="4327539"/>
                      </a:xfrm>
                      <a:prstGeom prst="rect">
                        <a:avLst/>
                      </a:prstGeom>
                    </p:spPr>
                  </p:pic>
                </p:oleObj>
              </mc:Fallback>
            </mc:AlternateContent>
          </a:graphicData>
        </a:graphic>
      </p:graphicFrame>
    </p:spTree>
    <p:extLst>
      <p:ext uri="{BB962C8B-B14F-4D97-AF65-F5344CB8AC3E}">
        <p14:creationId xmlns:p14="http://schemas.microsoft.com/office/powerpoint/2010/main" val="2302311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FDE74-9C60-4C0E-94BC-789D545CF8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A1A231-BFC3-7B2F-E5BA-36616FC6CF65}"/>
              </a:ext>
            </a:extLst>
          </p:cNvPr>
          <p:cNvSpPr>
            <a:spLocks noGrp="1"/>
          </p:cNvSpPr>
          <p:nvPr>
            <p:ph type="title"/>
          </p:nvPr>
        </p:nvSpPr>
        <p:spPr>
          <a:xfrm>
            <a:off x="516467" y="361702"/>
            <a:ext cx="11191119" cy="656065"/>
          </a:xfrm>
        </p:spPr>
        <p:txBody>
          <a:bodyPr/>
          <a:lstStyle/>
          <a:p>
            <a:pPr>
              <a:lnSpc>
                <a:spcPct val="100000"/>
              </a:lnSpc>
            </a:pPr>
            <a:r>
              <a:rPr lang="en-US" sz="4400" cap="small" dirty="0">
                <a:latin typeface="Segoe UI Semibold" panose="020B0702040204020203" pitchFamily="34" charset="0"/>
                <a:cs typeface="Segoe UI Semibold" panose="020B0702040204020203" pitchFamily="34" charset="0"/>
              </a:rPr>
              <a:t>Head Office: Global</a:t>
            </a:r>
            <a:endParaRPr lang="en-AU" sz="4400" cap="small" dirty="0">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F224B15C-1041-D253-5B33-DD923C7942F5}"/>
              </a:ext>
            </a:extLst>
          </p:cNvPr>
          <p:cNvSpPr txBox="1"/>
          <p:nvPr/>
        </p:nvSpPr>
        <p:spPr>
          <a:xfrm>
            <a:off x="7992000" y="1152000"/>
            <a:ext cx="3600000" cy="1169551"/>
          </a:xfrm>
          <a:prstGeom prst="rect">
            <a:avLst/>
          </a:prstGeom>
          <a:noFill/>
        </p:spPr>
        <p:txBody>
          <a:bodyPr wrap="square" rtlCol="0">
            <a:spAutoFit/>
          </a:bodyPr>
          <a:lstStyle/>
          <a:p>
            <a:r>
              <a:rPr lang="en-US" sz="1400" dirty="0">
                <a:latin typeface="Segoe UI Semibold" panose="020B0702040204020203" pitchFamily="34" charset="0"/>
                <a:cs typeface="Segoe UI Semibold" panose="020B0702040204020203" pitchFamily="34" charset="0"/>
              </a:rPr>
              <a:t>Top Scoring Organisations:</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Amazon</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DLA Piper</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Capgemini</a:t>
            </a:r>
          </a:p>
          <a:p>
            <a:endParaRPr lang="en-US" sz="1400" dirty="0">
              <a:latin typeface="Segoe UI Semibold" panose="020B0702040204020203" pitchFamily="34" charset="0"/>
              <a:cs typeface="Segoe UI Semibold" panose="020B0702040204020203" pitchFamily="34" charset="0"/>
            </a:endParaRPr>
          </a:p>
        </p:txBody>
      </p:sp>
      <p:graphicFrame>
        <p:nvGraphicFramePr>
          <p:cNvPr id="3" name="Object 2">
            <a:extLst>
              <a:ext uri="{FF2B5EF4-FFF2-40B4-BE49-F238E27FC236}">
                <a16:creationId xmlns:a16="http://schemas.microsoft.com/office/drawing/2014/main" id="{55A58B21-B6B3-DBFC-C4DD-9A60D9A86A0C}"/>
              </a:ext>
            </a:extLst>
          </p:cNvPr>
          <p:cNvGraphicFramePr>
            <a:graphicFrameLocks noChangeAspect="1"/>
          </p:cNvGraphicFramePr>
          <p:nvPr>
            <p:extLst>
              <p:ext uri="{D42A27DB-BD31-4B8C-83A1-F6EECF244321}">
                <p14:modId xmlns:p14="http://schemas.microsoft.com/office/powerpoint/2010/main" val="1189647949"/>
              </p:ext>
            </p:extLst>
          </p:nvPr>
        </p:nvGraphicFramePr>
        <p:xfrm>
          <a:off x="720000" y="1152000"/>
          <a:ext cx="7200000" cy="4327539"/>
        </p:xfrm>
        <a:graphic>
          <a:graphicData uri="http://schemas.openxmlformats.org/presentationml/2006/ole">
            <mc:AlternateContent xmlns:mc="http://schemas.openxmlformats.org/markup-compatibility/2006">
              <mc:Choice xmlns:v="urn:schemas-microsoft-com:vml" Requires="v">
                <p:oleObj name="Worksheet" r:id="rId3" imgW="9096262" imgH="5467207" progId="Excel.Sheet.12">
                  <p:embed/>
                </p:oleObj>
              </mc:Choice>
              <mc:Fallback>
                <p:oleObj name="Worksheet" r:id="rId3" imgW="9096262" imgH="5467207" progId="Excel.Sheet.12">
                  <p:embed/>
                  <p:pic>
                    <p:nvPicPr>
                      <p:cNvPr id="3" name="Object 2">
                        <a:extLst>
                          <a:ext uri="{FF2B5EF4-FFF2-40B4-BE49-F238E27FC236}">
                            <a16:creationId xmlns:a16="http://schemas.microsoft.com/office/drawing/2014/main" id="{55A58B21-B6B3-DBFC-C4DD-9A60D9A86A0C}"/>
                          </a:ext>
                        </a:extLst>
                      </p:cNvPr>
                      <p:cNvPicPr/>
                      <p:nvPr/>
                    </p:nvPicPr>
                    <p:blipFill>
                      <a:blip r:embed="rId4"/>
                      <a:stretch>
                        <a:fillRect/>
                      </a:stretch>
                    </p:blipFill>
                    <p:spPr>
                      <a:xfrm>
                        <a:off x="720000" y="1152000"/>
                        <a:ext cx="7200000" cy="4327539"/>
                      </a:xfrm>
                      <a:prstGeom prst="rect">
                        <a:avLst/>
                      </a:prstGeom>
                    </p:spPr>
                  </p:pic>
                </p:oleObj>
              </mc:Fallback>
            </mc:AlternateContent>
          </a:graphicData>
        </a:graphic>
      </p:graphicFrame>
    </p:spTree>
    <p:extLst>
      <p:ext uri="{BB962C8B-B14F-4D97-AF65-F5344CB8AC3E}">
        <p14:creationId xmlns:p14="http://schemas.microsoft.com/office/powerpoint/2010/main" val="947606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77E50-E0FB-FD46-6C2C-6562DD329F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EEDC39-07E7-6B91-9CA5-A0A1FA5CE4D6}"/>
              </a:ext>
            </a:extLst>
          </p:cNvPr>
          <p:cNvSpPr>
            <a:spLocks noGrp="1"/>
          </p:cNvSpPr>
          <p:nvPr>
            <p:ph type="title"/>
          </p:nvPr>
        </p:nvSpPr>
        <p:spPr>
          <a:xfrm>
            <a:off x="516467" y="361702"/>
            <a:ext cx="11191119" cy="656065"/>
          </a:xfrm>
        </p:spPr>
        <p:txBody>
          <a:bodyPr/>
          <a:lstStyle/>
          <a:p>
            <a:pPr>
              <a:lnSpc>
                <a:spcPct val="100000"/>
              </a:lnSpc>
            </a:pPr>
            <a:r>
              <a:rPr lang="en-US" sz="4400" cap="small" dirty="0">
                <a:latin typeface="Segoe UI Semibold" panose="020B0702040204020203" pitchFamily="34" charset="0"/>
                <a:cs typeface="Segoe UI Semibold" panose="020B0702040204020203" pitchFamily="34" charset="0"/>
              </a:rPr>
              <a:t>Head Office: Australia</a:t>
            </a:r>
            <a:endParaRPr lang="en-AU" sz="4400" cap="small" dirty="0">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68D1BD3D-46EE-F55F-71BC-541BFACC05A7}"/>
              </a:ext>
            </a:extLst>
          </p:cNvPr>
          <p:cNvSpPr txBox="1"/>
          <p:nvPr/>
        </p:nvSpPr>
        <p:spPr>
          <a:xfrm>
            <a:off x="7992000" y="1152000"/>
            <a:ext cx="3600000" cy="1815882"/>
          </a:xfrm>
          <a:prstGeom prst="rect">
            <a:avLst/>
          </a:prstGeom>
          <a:noFill/>
        </p:spPr>
        <p:txBody>
          <a:bodyPr wrap="square" rtlCol="0">
            <a:spAutoFit/>
          </a:bodyPr>
          <a:lstStyle/>
          <a:p>
            <a:r>
              <a:rPr lang="en-US" sz="1400" dirty="0">
                <a:latin typeface="Segoe UI Semibold" panose="020B0702040204020203" pitchFamily="34" charset="0"/>
                <a:cs typeface="Segoe UI Semibold" panose="020B0702040204020203" pitchFamily="34" charset="0"/>
              </a:rPr>
              <a:t>Top Scoring Organisations:</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Bendigo Bank</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BHP</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Macquarie Group</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The Star Entertainment Group</a:t>
            </a:r>
          </a:p>
          <a:p>
            <a:pPr marL="285750" indent="-285750">
              <a:buFont typeface="Wingdings" panose="05000000000000000000" pitchFamily="2" charset="2"/>
              <a:buChar char="ü"/>
            </a:pPr>
            <a:endParaRPr lang="en-US" sz="1400" dirty="0">
              <a:latin typeface="Segoe UI Semibold" panose="020B0702040204020203" pitchFamily="34" charset="0"/>
              <a:cs typeface="Segoe UI Semibold" panose="020B0702040204020203" pitchFamily="34" charset="0"/>
            </a:endParaRPr>
          </a:p>
          <a:p>
            <a:r>
              <a:rPr lang="en-US" sz="1400" dirty="0">
                <a:latin typeface="Segoe UI Semibold" panose="020B0702040204020203" pitchFamily="34" charset="0"/>
                <a:cs typeface="Segoe UI Semibold" panose="020B0702040204020203" pitchFamily="34" charset="0"/>
              </a:rPr>
              <a:t>Note: Multiple organisations obtained the same score. </a:t>
            </a:r>
          </a:p>
        </p:txBody>
      </p:sp>
      <p:graphicFrame>
        <p:nvGraphicFramePr>
          <p:cNvPr id="4" name="Object 3">
            <a:extLst>
              <a:ext uri="{FF2B5EF4-FFF2-40B4-BE49-F238E27FC236}">
                <a16:creationId xmlns:a16="http://schemas.microsoft.com/office/drawing/2014/main" id="{2CDB7F24-17C5-7B81-036C-C97CDE4B1127}"/>
              </a:ext>
            </a:extLst>
          </p:cNvPr>
          <p:cNvGraphicFramePr>
            <a:graphicFrameLocks noChangeAspect="1"/>
          </p:cNvGraphicFramePr>
          <p:nvPr>
            <p:extLst>
              <p:ext uri="{D42A27DB-BD31-4B8C-83A1-F6EECF244321}">
                <p14:modId xmlns:p14="http://schemas.microsoft.com/office/powerpoint/2010/main" val="1215172296"/>
              </p:ext>
            </p:extLst>
          </p:nvPr>
        </p:nvGraphicFramePr>
        <p:xfrm>
          <a:off x="720000" y="1152001"/>
          <a:ext cx="7200000" cy="4327539"/>
        </p:xfrm>
        <a:graphic>
          <a:graphicData uri="http://schemas.openxmlformats.org/presentationml/2006/ole">
            <mc:AlternateContent xmlns:mc="http://schemas.openxmlformats.org/markup-compatibility/2006">
              <mc:Choice xmlns:v="urn:schemas-microsoft-com:vml" Requires="v">
                <p:oleObj name="Worksheet" r:id="rId3" imgW="9096262" imgH="5467207" progId="Excel.Sheet.12">
                  <p:embed/>
                </p:oleObj>
              </mc:Choice>
              <mc:Fallback>
                <p:oleObj name="Worksheet" r:id="rId3" imgW="9096262" imgH="5467207" progId="Excel.Sheet.12">
                  <p:embed/>
                  <p:pic>
                    <p:nvPicPr>
                      <p:cNvPr id="4" name="Object 3">
                        <a:extLst>
                          <a:ext uri="{FF2B5EF4-FFF2-40B4-BE49-F238E27FC236}">
                            <a16:creationId xmlns:a16="http://schemas.microsoft.com/office/drawing/2014/main" id="{2CDB7F24-17C5-7B81-036C-C97CDE4B1127}"/>
                          </a:ext>
                        </a:extLst>
                      </p:cNvPr>
                      <p:cNvPicPr/>
                      <p:nvPr/>
                    </p:nvPicPr>
                    <p:blipFill>
                      <a:blip r:embed="rId4"/>
                      <a:stretch>
                        <a:fillRect/>
                      </a:stretch>
                    </p:blipFill>
                    <p:spPr>
                      <a:xfrm>
                        <a:off x="720000" y="1152001"/>
                        <a:ext cx="7200000" cy="4327539"/>
                      </a:xfrm>
                      <a:prstGeom prst="rect">
                        <a:avLst/>
                      </a:prstGeom>
                    </p:spPr>
                  </p:pic>
                </p:oleObj>
              </mc:Fallback>
            </mc:AlternateContent>
          </a:graphicData>
        </a:graphic>
      </p:graphicFrame>
    </p:spTree>
    <p:extLst>
      <p:ext uri="{BB962C8B-B14F-4D97-AF65-F5344CB8AC3E}">
        <p14:creationId xmlns:p14="http://schemas.microsoft.com/office/powerpoint/2010/main" val="497008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C4EF1-FAA6-2860-07B3-3B1634F6DF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BD4C20-0679-1F29-A322-DECF752F0EB8}"/>
              </a:ext>
            </a:extLst>
          </p:cNvPr>
          <p:cNvSpPr>
            <a:spLocks noGrp="1"/>
          </p:cNvSpPr>
          <p:nvPr>
            <p:ph type="title"/>
          </p:nvPr>
        </p:nvSpPr>
        <p:spPr>
          <a:xfrm>
            <a:off x="516467" y="361702"/>
            <a:ext cx="11191119" cy="656065"/>
          </a:xfrm>
        </p:spPr>
        <p:txBody>
          <a:bodyPr/>
          <a:lstStyle/>
          <a:p>
            <a:pPr>
              <a:lnSpc>
                <a:spcPct val="100000"/>
              </a:lnSpc>
            </a:pPr>
            <a:r>
              <a:rPr lang="en-US" sz="4400" cap="small" dirty="0">
                <a:latin typeface="Segoe UI Semibold" panose="020B0702040204020203" pitchFamily="34" charset="0"/>
                <a:cs typeface="Segoe UI Semibold" panose="020B0702040204020203" pitchFamily="34" charset="0"/>
              </a:rPr>
              <a:t>Sector: Federal Government</a:t>
            </a:r>
            <a:endParaRPr lang="en-AU" sz="4400" cap="small" dirty="0">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6E6AD710-1011-1395-FA09-5BD033DE76B4}"/>
              </a:ext>
            </a:extLst>
          </p:cNvPr>
          <p:cNvSpPr txBox="1"/>
          <p:nvPr/>
        </p:nvSpPr>
        <p:spPr>
          <a:xfrm>
            <a:off x="7992000" y="1152000"/>
            <a:ext cx="3978630" cy="1815882"/>
          </a:xfrm>
          <a:prstGeom prst="rect">
            <a:avLst/>
          </a:prstGeom>
          <a:noFill/>
        </p:spPr>
        <p:txBody>
          <a:bodyPr wrap="square" rtlCol="0">
            <a:spAutoFit/>
          </a:bodyPr>
          <a:lstStyle/>
          <a:p>
            <a:r>
              <a:rPr lang="en-US" sz="1400" dirty="0">
                <a:latin typeface="Segoe UI Semibold" panose="020B0702040204020203" pitchFamily="34" charset="0"/>
                <a:cs typeface="Segoe UI Semibold" panose="020B0702040204020203" pitchFamily="34" charset="0"/>
              </a:rPr>
              <a:t>Top Scoring Organisations:</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Australian Broadcasting Corporation (ABC)</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Australian Taxation Office (ATO)</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Department of Health and Aged Care </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nbn co</a:t>
            </a:r>
          </a:p>
          <a:p>
            <a:pPr marL="285750" indent="-285750">
              <a:buFont typeface="Wingdings" panose="05000000000000000000" pitchFamily="2" charset="2"/>
              <a:buChar char="ü"/>
            </a:pPr>
            <a:endParaRPr lang="en-US" sz="1400" dirty="0">
              <a:latin typeface="Segoe UI Semibold" panose="020B0702040204020203" pitchFamily="34" charset="0"/>
              <a:cs typeface="Segoe UI Semibold" panose="020B0702040204020203" pitchFamily="34" charset="0"/>
            </a:endParaRPr>
          </a:p>
          <a:p>
            <a:r>
              <a:rPr lang="en-US" sz="1400" dirty="0">
                <a:latin typeface="Segoe UI Semibold" panose="020B0702040204020203" pitchFamily="34" charset="0"/>
                <a:cs typeface="Segoe UI Semibold" panose="020B0702040204020203" pitchFamily="34" charset="0"/>
              </a:rPr>
              <a:t>Note: Multiple organisations obtained the same score. </a:t>
            </a:r>
          </a:p>
        </p:txBody>
      </p:sp>
      <p:graphicFrame>
        <p:nvGraphicFramePr>
          <p:cNvPr id="3" name="Object 2">
            <a:extLst>
              <a:ext uri="{FF2B5EF4-FFF2-40B4-BE49-F238E27FC236}">
                <a16:creationId xmlns:a16="http://schemas.microsoft.com/office/drawing/2014/main" id="{E4F0B8F2-0B19-C041-0204-9BB63DB9D9D2}"/>
              </a:ext>
            </a:extLst>
          </p:cNvPr>
          <p:cNvGraphicFramePr>
            <a:graphicFrameLocks noChangeAspect="1"/>
          </p:cNvGraphicFramePr>
          <p:nvPr>
            <p:extLst>
              <p:ext uri="{D42A27DB-BD31-4B8C-83A1-F6EECF244321}">
                <p14:modId xmlns:p14="http://schemas.microsoft.com/office/powerpoint/2010/main" val="4004412470"/>
              </p:ext>
            </p:extLst>
          </p:nvPr>
        </p:nvGraphicFramePr>
        <p:xfrm>
          <a:off x="720000" y="1152000"/>
          <a:ext cx="7200000" cy="4327539"/>
        </p:xfrm>
        <a:graphic>
          <a:graphicData uri="http://schemas.openxmlformats.org/presentationml/2006/ole">
            <mc:AlternateContent xmlns:mc="http://schemas.openxmlformats.org/markup-compatibility/2006">
              <mc:Choice xmlns:v="urn:schemas-microsoft-com:vml" Requires="v">
                <p:oleObj name="Worksheet" r:id="rId3" imgW="9096262" imgH="5467207" progId="Excel.Sheet.12">
                  <p:embed/>
                </p:oleObj>
              </mc:Choice>
              <mc:Fallback>
                <p:oleObj name="Worksheet" r:id="rId3" imgW="9096262" imgH="5467207" progId="Excel.Sheet.12">
                  <p:embed/>
                  <p:pic>
                    <p:nvPicPr>
                      <p:cNvPr id="3" name="Object 2">
                        <a:extLst>
                          <a:ext uri="{FF2B5EF4-FFF2-40B4-BE49-F238E27FC236}">
                            <a16:creationId xmlns:a16="http://schemas.microsoft.com/office/drawing/2014/main" id="{E4F0B8F2-0B19-C041-0204-9BB63DB9D9D2}"/>
                          </a:ext>
                        </a:extLst>
                      </p:cNvPr>
                      <p:cNvPicPr/>
                      <p:nvPr/>
                    </p:nvPicPr>
                    <p:blipFill>
                      <a:blip r:embed="rId4"/>
                      <a:stretch>
                        <a:fillRect/>
                      </a:stretch>
                    </p:blipFill>
                    <p:spPr>
                      <a:xfrm>
                        <a:off x="720000" y="1152000"/>
                        <a:ext cx="7200000" cy="4327539"/>
                      </a:xfrm>
                      <a:prstGeom prst="rect">
                        <a:avLst/>
                      </a:prstGeom>
                    </p:spPr>
                  </p:pic>
                </p:oleObj>
              </mc:Fallback>
            </mc:AlternateContent>
          </a:graphicData>
        </a:graphic>
      </p:graphicFrame>
    </p:spTree>
    <p:extLst>
      <p:ext uri="{BB962C8B-B14F-4D97-AF65-F5344CB8AC3E}">
        <p14:creationId xmlns:p14="http://schemas.microsoft.com/office/powerpoint/2010/main" val="3097235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CC0DC-19B8-F8B7-9D66-1A49A66953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C02749-A5D9-3105-BB44-E6A245F4CCD0}"/>
              </a:ext>
            </a:extLst>
          </p:cNvPr>
          <p:cNvSpPr>
            <a:spLocks noGrp="1"/>
          </p:cNvSpPr>
          <p:nvPr>
            <p:ph type="title"/>
          </p:nvPr>
        </p:nvSpPr>
        <p:spPr>
          <a:xfrm>
            <a:off x="516467" y="361702"/>
            <a:ext cx="11191119" cy="656065"/>
          </a:xfrm>
        </p:spPr>
        <p:txBody>
          <a:bodyPr/>
          <a:lstStyle/>
          <a:p>
            <a:pPr>
              <a:lnSpc>
                <a:spcPct val="100000"/>
              </a:lnSpc>
            </a:pPr>
            <a:r>
              <a:rPr lang="en-GB" sz="4400" cap="small" dirty="0">
                <a:latin typeface="Segoe UI Semibold" panose="020B0702040204020203" pitchFamily="34" charset="0"/>
                <a:cs typeface="Segoe UI Semibold" panose="020B0702040204020203" pitchFamily="34" charset="0"/>
              </a:rPr>
              <a:t>What is the AWEI?</a:t>
            </a:r>
            <a:endParaRPr lang="en-AU" sz="4400" cap="small" dirty="0">
              <a:latin typeface="Segoe UI Semibold" panose="020B0702040204020203" pitchFamily="34" charset="0"/>
              <a:cs typeface="Segoe UI Semibold" panose="020B0702040204020203" pitchFamily="34" charset="0"/>
            </a:endParaRPr>
          </a:p>
        </p:txBody>
      </p:sp>
      <p:graphicFrame>
        <p:nvGraphicFramePr>
          <p:cNvPr id="7" name="Content Placeholder 4">
            <a:extLst>
              <a:ext uri="{FF2B5EF4-FFF2-40B4-BE49-F238E27FC236}">
                <a16:creationId xmlns:a16="http://schemas.microsoft.com/office/drawing/2014/main" id="{893DE681-6CD0-C9F9-C4C1-4A552F94A968}"/>
              </a:ext>
            </a:extLst>
          </p:cNvPr>
          <p:cNvGraphicFramePr>
            <a:graphicFrameLocks/>
          </p:cNvGraphicFramePr>
          <p:nvPr>
            <p:extLst>
              <p:ext uri="{D42A27DB-BD31-4B8C-83A1-F6EECF244321}">
                <p14:modId xmlns:p14="http://schemas.microsoft.com/office/powerpoint/2010/main" val="4031658993"/>
              </p:ext>
            </p:extLst>
          </p:nvPr>
        </p:nvGraphicFramePr>
        <p:xfrm>
          <a:off x="720000" y="1152000"/>
          <a:ext cx="108000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9862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C62CD-7140-AFBD-BD39-19E8766802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B5925D-0025-C07B-B282-68DC0515CFC7}"/>
              </a:ext>
            </a:extLst>
          </p:cNvPr>
          <p:cNvSpPr>
            <a:spLocks noGrp="1"/>
          </p:cNvSpPr>
          <p:nvPr>
            <p:ph type="title"/>
          </p:nvPr>
        </p:nvSpPr>
        <p:spPr>
          <a:xfrm>
            <a:off x="516467" y="361702"/>
            <a:ext cx="11191119" cy="656065"/>
          </a:xfrm>
        </p:spPr>
        <p:txBody>
          <a:bodyPr/>
          <a:lstStyle/>
          <a:p>
            <a:pPr>
              <a:lnSpc>
                <a:spcPct val="100000"/>
              </a:lnSpc>
            </a:pPr>
            <a:r>
              <a:rPr lang="en-US" sz="4400" cap="small" dirty="0">
                <a:latin typeface="Segoe UI Semibold" panose="020B0702040204020203" pitchFamily="34" charset="0"/>
                <a:cs typeface="Segoe UI Semibold" panose="020B0702040204020203" pitchFamily="34" charset="0"/>
              </a:rPr>
              <a:t>Sector: Higher Education</a:t>
            </a:r>
            <a:endParaRPr lang="en-AU" sz="4400" cap="small" dirty="0">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78F6637E-A026-2659-81BA-FE27256BC9E1}"/>
              </a:ext>
            </a:extLst>
          </p:cNvPr>
          <p:cNvSpPr txBox="1"/>
          <p:nvPr/>
        </p:nvSpPr>
        <p:spPr>
          <a:xfrm>
            <a:off x="7992000" y="1152000"/>
            <a:ext cx="3600000" cy="1815882"/>
          </a:xfrm>
          <a:prstGeom prst="rect">
            <a:avLst/>
          </a:prstGeom>
          <a:noFill/>
        </p:spPr>
        <p:txBody>
          <a:bodyPr wrap="square" rtlCol="0">
            <a:spAutoFit/>
          </a:bodyPr>
          <a:lstStyle/>
          <a:p>
            <a:r>
              <a:rPr lang="en-US" sz="1400" dirty="0">
                <a:latin typeface="Segoe UI Semibold" panose="020B0702040204020203" pitchFamily="34" charset="0"/>
                <a:cs typeface="Segoe UI Semibold" panose="020B0702040204020203" pitchFamily="34" charset="0"/>
              </a:rPr>
              <a:t>Top Scoring Organisations:</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Macquarie University</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The University of Queensland</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The University of Sydney</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Victoria University</a:t>
            </a:r>
          </a:p>
          <a:p>
            <a:endParaRPr lang="en-US" sz="1400" dirty="0">
              <a:latin typeface="Segoe UI Semibold" panose="020B0702040204020203" pitchFamily="34" charset="0"/>
              <a:cs typeface="Segoe UI Semibold" panose="020B0702040204020203" pitchFamily="34" charset="0"/>
            </a:endParaRPr>
          </a:p>
          <a:p>
            <a:r>
              <a:rPr lang="en-US" sz="1400" dirty="0">
                <a:latin typeface="Segoe UI Semibold" panose="020B0702040204020203" pitchFamily="34" charset="0"/>
                <a:cs typeface="Segoe UI Semibold" panose="020B0702040204020203" pitchFamily="34" charset="0"/>
              </a:rPr>
              <a:t>Note: Multiple organisations obtained the same score.</a:t>
            </a:r>
          </a:p>
        </p:txBody>
      </p:sp>
      <p:graphicFrame>
        <p:nvGraphicFramePr>
          <p:cNvPr id="4" name="Object 3">
            <a:extLst>
              <a:ext uri="{FF2B5EF4-FFF2-40B4-BE49-F238E27FC236}">
                <a16:creationId xmlns:a16="http://schemas.microsoft.com/office/drawing/2014/main" id="{EC0CC736-68D6-D8EC-9E27-E335DF40B72E}"/>
              </a:ext>
            </a:extLst>
          </p:cNvPr>
          <p:cNvGraphicFramePr>
            <a:graphicFrameLocks noChangeAspect="1"/>
          </p:cNvGraphicFramePr>
          <p:nvPr>
            <p:extLst>
              <p:ext uri="{D42A27DB-BD31-4B8C-83A1-F6EECF244321}">
                <p14:modId xmlns:p14="http://schemas.microsoft.com/office/powerpoint/2010/main" val="803267102"/>
              </p:ext>
            </p:extLst>
          </p:nvPr>
        </p:nvGraphicFramePr>
        <p:xfrm>
          <a:off x="720000" y="1152001"/>
          <a:ext cx="7200000" cy="4327539"/>
        </p:xfrm>
        <a:graphic>
          <a:graphicData uri="http://schemas.openxmlformats.org/presentationml/2006/ole">
            <mc:AlternateContent xmlns:mc="http://schemas.openxmlformats.org/markup-compatibility/2006">
              <mc:Choice xmlns:v="urn:schemas-microsoft-com:vml" Requires="v">
                <p:oleObj name="Worksheet" r:id="rId3" imgW="9096262" imgH="5467207" progId="Excel.Sheet.12">
                  <p:embed/>
                </p:oleObj>
              </mc:Choice>
              <mc:Fallback>
                <p:oleObj name="Worksheet" r:id="rId3" imgW="9096262" imgH="5467207" progId="Excel.Sheet.12">
                  <p:embed/>
                  <p:pic>
                    <p:nvPicPr>
                      <p:cNvPr id="4" name="Object 3">
                        <a:extLst>
                          <a:ext uri="{FF2B5EF4-FFF2-40B4-BE49-F238E27FC236}">
                            <a16:creationId xmlns:a16="http://schemas.microsoft.com/office/drawing/2014/main" id="{EC0CC736-68D6-D8EC-9E27-E335DF40B72E}"/>
                          </a:ext>
                        </a:extLst>
                      </p:cNvPr>
                      <p:cNvPicPr/>
                      <p:nvPr/>
                    </p:nvPicPr>
                    <p:blipFill>
                      <a:blip r:embed="rId4"/>
                      <a:stretch>
                        <a:fillRect/>
                      </a:stretch>
                    </p:blipFill>
                    <p:spPr>
                      <a:xfrm>
                        <a:off x="720000" y="1152001"/>
                        <a:ext cx="7200000" cy="4327539"/>
                      </a:xfrm>
                      <a:prstGeom prst="rect">
                        <a:avLst/>
                      </a:prstGeom>
                    </p:spPr>
                  </p:pic>
                </p:oleObj>
              </mc:Fallback>
            </mc:AlternateContent>
          </a:graphicData>
        </a:graphic>
      </p:graphicFrame>
    </p:spTree>
    <p:extLst>
      <p:ext uri="{BB962C8B-B14F-4D97-AF65-F5344CB8AC3E}">
        <p14:creationId xmlns:p14="http://schemas.microsoft.com/office/powerpoint/2010/main" val="3022006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840A8-28A4-FAEB-F10F-2D2E34A3D0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EF0658-1CAB-54EB-38CE-278ED22E08D2}"/>
              </a:ext>
            </a:extLst>
          </p:cNvPr>
          <p:cNvSpPr>
            <a:spLocks noGrp="1"/>
          </p:cNvSpPr>
          <p:nvPr>
            <p:ph type="title"/>
          </p:nvPr>
        </p:nvSpPr>
        <p:spPr>
          <a:xfrm>
            <a:off x="516467" y="361702"/>
            <a:ext cx="11191119" cy="656065"/>
          </a:xfrm>
        </p:spPr>
        <p:txBody>
          <a:bodyPr/>
          <a:lstStyle/>
          <a:p>
            <a:pPr>
              <a:lnSpc>
                <a:spcPct val="100000"/>
              </a:lnSpc>
            </a:pPr>
            <a:r>
              <a:rPr lang="en-US" sz="4400" cap="small" dirty="0">
                <a:latin typeface="Segoe UI Semibold" panose="020B0702040204020203" pitchFamily="34" charset="0"/>
                <a:cs typeface="Segoe UI Semibold" panose="020B0702040204020203" pitchFamily="34" charset="0"/>
              </a:rPr>
              <a:t>Sector: Private Company</a:t>
            </a:r>
            <a:endParaRPr lang="en-AU" sz="4400" cap="small" dirty="0">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827A1FDC-499C-F894-2FA4-18C6D291F618}"/>
              </a:ext>
            </a:extLst>
          </p:cNvPr>
          <p:cNvSpPr txBox="1"/>
          <p:nvPr/>
        </p:nvSpPr>
        <p:spPr>
          <a:xfrm>
            <a:off x="7992000" y="1152000"/>
            <a:ext cx="3600000" cy="1815882"/>
          </a:xfrm>
          <a:prstGeom prst="rect">
            <a:avLst/>
          </a:prstGeom>
          <a:noFill/>
        </p:spPr>
        <p:txBody>
          <a:bodyPr wrap="square" rtlCol="0">
            <a:spAutoFit/>
          </a:bodyPr>
          <a:lstStyle/>
          <a:p>
            <a:r>
              <a:rPr lang="en-US" sz="1400" dirty="0">
                <a:latin typeface="Segoe UI Semibold" panose="020B0702040204020203" pitchFamily="34" charset="0"/>
                <a:cs typeface="Segoe UI Semibold" panose="020B0702040204020203" pitchFamily="34" charset="0"/>
              </a:rPr>
              <a:t>Top Scoring Organisations:</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Bendigo Bank</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BHP</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Macquarie Group</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Norton Rose Fulbright</a:t>
            </a:r>
          </a:p>
          <a:p>
            <a:pPr marL="285750" indent="-285750">
              <a:buFont typeface="Wingdings" panose="05000000000000000000" pitchFamily="2" charset="2"/>
              <a:buChar char="ü"/>
            </a:pPr>
            <a:endParaRPr lang="en-US" sz="1400" dirty="0">
              <a:latin typeface="Segoe UI Semibold" panose="020B0702040204020203" pitchFamily="34" charset="0"/>
              <a:cs typeface="Segoe UI Semibold" panose="020B0702040204020203" pitchFamily="34" charset="0"/>
            </a:endParaRPr>
          </a:p>
          <a:p>
            <a:r>
              <a:rPr lang="en-US" sz="1400" dirty="0">
                <a:latin typeface="Segoe UI Semibold" panose="020B0702040204020203" pitchFamily="34" charset="0"/>
                <a:cs typeface="Segoe UI Semibold" panose="020B0702040204020203" pitchFamily="34" charset="0"/>
              </a:rPr>
              <a:t>Note: Multiple organisations obtained the same score.</a:t>
            </a:r>
          </a:p>
        </p:txBody>
      </p:sp>
      <p:graphicFrame>
        <p:nvGraphicFramePr>
          <p:cNvPr id="4" name="Object 3">
            <a:extLst>
              <a:ext uri="{FF2B5EF4-FFF2-40B4-BE49-F238E27FC236}">
                <a16:creationId xmlns:a16="http://schemas.microsoft.com/office/drawing/2014/main" id="{EDDF764B-3322-9008-0DDD-E58CD3DD5C84}"/>
              </a:ext>
            </a:extLst>
          </p:cNvPr>
          <p:cNvGraphicFramePr>
            <a:graphicFrameLocks noChangeAspect="1"/>
          </p:cNvGraphicFramePr>
          <p:nvPr>
            <p:extLst>
              <p:ext uri="{D42A27DB-BD31-4B8C-83A1-F6EECF244321}">
                <p14:modId xmlns:p14="http://schemas.microsoft.com/office/powerpoint/2010/main" val="1436808372"/>
              </p:ext>
            </p:extLst>
          </p:nvPr>
        </p:nvGraphicFramePr>
        <p:xfrm>
          <a:off x="720000" y="1152000"/>
          <a:ext cx="7200000" cy="4327539"/>
        </p:xfrm>
        <a:graphic>
          <a:graphicData uri="http://schemas.openxmlformats.org/presentationml/2006/ole">
            <mc:AlternateContent xmlns:mc="http://schemas.openxmlformats.org/markup-compatibility/2006">
              <mc:Choice xmlns:v="urn:schemas-microsoft-com:vml" Requires="v">
                <p:oleObj name="Worksheet" r:id="rId3" imgW="9096262" imgH="5467207" progId="Excel.Sheet.12">
                  <p:embed/>
                </p:oleObj>
              </mc:Choice>
              <mc:Fallback>
                <p:oleObj name="Worksheet" r:id="rId3" imgW="9096262" imgH="5467207" progId="Excel.Sheet.12">
                  <p:embed/>
                  <p:pic>
                    <p:nvPicPr>
                      <p:cNvPr id="4" name="Object 3">
                        <a:extLst>
                          <a:ext uri="{FF2B5EF4-FFF2-40B4-BE49-F238E27FC236}">
                            <a16:creationId xmlns:a16="http://schemas.microsoft.com/office/drawing/2014/main" id="{EDDF764B-3322-9008-0DDD-E58CD3DD5C84}"/>
                          </a:ext>
                        </a:extLst>
                      </p:cNvPr>
                      <p:cNvPicPr/>
                      <p:nvPr/>
                    </p:nvPicPr>
                    <p:blipFill>
                      <a:blip r:embed="rId4"/>
                      <a:stretch>
                        <a:fillRect/>
                      </a:stretch>
                    </p:blipFill>
                    <p:spPr>
                      <a:xfrm>
                        <a:off x="720000" y="1152000"/>
                        <a:ext cx="7200000" cy="4327539"/>
                      </a:xfrm>
                      <a:prstGeom prst="rect">
                        <a:avLst/>
                      </a:prstGeom>
                    </p:spPr>
                  </p:pic>
                </p:oleObj>
              </mc:Fallback>
            </mc:AlternateContent>
          </a:graphicData>
        </a:graphic>
      </p:graphicFrame>
    </p:spTree>
    <p:extLst>
      <p:ext uri="{BB962C8B-B14F-4D97-AF65-F5344CB8AC3E}">
        <p14:creationId xmlns:p14="http://schemas.microsoft.com/office/powerpoint/2010/main" val="2805827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5D233-5759-75BB-6EDE-CFEC2AB161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FEE3E4-16BF-16DB-6428-9F0491B7BBF3}"/>
              </a:ext>
            </a:extLst>
          </p:cNvPr>
          <p:cNvSpPr>
            <a:spLocks noGrp="1"/>
          </p:cNvSpPr>
          <p:nvPr>
            <p:ph type="title"/>
          </p:nvPr>
        </p:nvSpPr>
        <p:spPr>
          <a:xfrm>
            <a:off x="516467" y="361702"/>
            <a:ext cx="11191119" cy="656065"/>
          </a:xfrm>
        </p:spPr>
        <p:txBody>
          <a:bodyPr/>
          <a:lstStyle/>
          <a:p>
            <a:pPr>
              <a:lnSpc>
                <a:spcPct val="100000"/>
              </a:lnSpc>
            </a:pPr>
            <a:r>
              <a:rPr lang="en-US" sz="4400" cap="small" dirty="0">
                <a:latin typeface="Segoe UI Semibold" panose="020B0702040204020203" pitchFamily="34" charset="0"/>
                <a:cs typeface="Segoe UI Semibold" panose="020B0702040204020203" pitchFamily="34" charset="0"/>
              </a:rPr>
              <a:t>Industry: Financial &amp; Insurance Services</a:t>
            </a:r>
            <a:endParaRPr lang="en-AU" sz="4400" cap="small" dirty="0">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9351A799-438E-F24C-CD77-57B62E16D169}"/>
              </a:ext>
            </a:extLst>
          </p:cNvPr>
          <p:cNvSpPr txBox="1"/>
          <p:nvPr/>
        </p:nvSpPr>
        <p:spPr>
          <a:xfrm>
            <a:off x="7992000" y="1152000"/>
            <a:ext cx="3600000" cy="1815882"/>
          </a:xfrm>
          <a:prstGeom prst="rect">
            <a:avLst/>
          </a:prstGeom>
          <a:noFill/>
        </p:spPr>
        <p:txBody>
          <a:bodyPr wrap="square" rtlCol="0">
            <a:spAutoFit/>
          </a:bodyPr>
          <a:lstStyle/>
          <a:p>
            <a:r>
              <a:rPr lang="en-US" sz="1400" dirty="0">
                <a:latin typeface="Segoe UI Semibold" panose="020B0702040204020203" pitchFamily="34" charset="0"/>
                <a:cs typeface="Segoe UI Semibold" panose="020B0702040204020203" pitchFamily="34" charset="0"/>
              </a:rPr>
              <a:t>Top Scoring Organisations:</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Australian Taxation Office (ATO)</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Bendigo Bank</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Macquarie Group</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The NRMA</a:t>
            </a:r>
          </a:p>
          <a:p>
            <a:pPr marL="285750" indent="-285750">
              <a:buFont typeface="Wingdings" panose="05000000000000000000" pitchFamily="2" charset="2"/>
              <a:buChar char="ü"/>
            </a:pPr>
            <a:endParaRPr lang="en-US" sz="1400" dirty="0">
              <a:latin typeface="Segoe UI Semibold" panose="020B0702040204020203" pitchFamily="34" charset="0"/>
              <a:cs typeface="Segoe UI Semibold" panose="020B0702040204020203" pitchFamily="34" charset="0"/>
            </a:endParaRPr>
          </a:p>
          <a:p>
            <a:r>
              <a:rPr lang="en-US" sz="1400" dirty="0">
                <a:latin typeface="Segoe UI Semibold" panose="020B0702040204020203" pitchFamily="34" charset="0"/>
                <a:cs typeface="Segoe UI Semibold" panose="020B0702040204020203" pitchFamily="34" charset="0"/>
              </a:rPr>
              <a:t>Note: Multiple organisations obtained the same score.</a:t>
            </a:r>
          </a:p>
        </p:txBody>
      </p:sp>
      <p:graphicFrame>
        <p:nvGraphicFramePr>
          <p:cNvPr id="4" name="Object 3">
            <a:extLst>
              <a:ext uri="{FF2B5EF4-FFF2-40B4-BE49-F238E27FC236}">
                <a16:creationId xmlns:a16="http://schemas.microsoft.com/office/drawing/2014/main" id="{0154AD49-4F2C-D4C3-977F-7EFF508397EB}"/>
              </a:ext>
            </a:extLst>
          </p:cNvPr>
          <p:cNvGraphicFramePr>
            <a:graphicFrameLocks noChangeAspect="1"/>
          </p:cNvGraphicFramePr>
          <p:nvPr>
            <p:extLst>
              <p:ext uri="{D42A27DB-BD31-4B8C-83A1-F6EECF244321}">
                <p14:modId xmlns:p14="http://schemas.microsoft.com/office/powerpoint/2010/main" val="1652008162"/>
              </p:ext>
            </p:extLst>
          </p:nvPr>
        </p:nvGraphicFramePr>
        <p:xfrm>
          <a:off x="720000" y="1152001"/>
          <a:ext cx="7200000" cy="4327539"/>
        </p:xfrm>
        <a:graphic>
          <a:graphicData uri="http://schemas.openxmlformats.org/presentationml/2006/ole">
            <mc:AlternateContent xmlns:mc="http://schemas.openxmlformats.org/markup-compatibility/2006">
              <mc:Choice xmlns:v="urn:schemas-microsoft-com:vml" Requires="v">
                <p:oleObj name="Worksheet" r:id="rId3" imgW="9096262" imgH="5467207" progId="Excel.Sheet.12">
                  <p:embed/>
                </p:oleObj>
              </mc:Choice>
              <mc:Fallback>
                <p:oleObj name="Worksheet" r:id="rId3" imgW="9096262" imgH="5467207" progId="Excel.Sheet.12">
                  <p:embed/>
                  <p:pic>
                    <p:nvPicPr>
                      <p:cNvPr id="4" name="Object 3">
                        <a:extLst>
                          <a:ext uri="{FF2B5EF4-FFF2-40B4-BE49-F238E27FC236}">
                            <a16:creationId xmlns:a16="http://schemas.microsoft.com/office/drawing/2014/main" id="{0154AD49-4F2C-D4C3-977F-7EFF508397EB}"/>
                          </a:ext>
                        </a:extLst>
                      </p:cNvPr>
                      <p:cNvPicPr/>
                      <p:nvPr/>
                    </p:nvPicPr>
                    <p:blipFill>
                      <a:blip r:embed="rId4"/>
                      <a:stretch>
                        <a:fillRect/>
                      </a:stretch>
                    </p:blipFill>
                    <p:spPr>
                      <a:xfrm>
                        <a:off x="720000" y="1152001"/>
                        <a:ext cx="7200000" cy="4327539"/>
                      </a:xfrm>
                      <a:prstGeom prst="rect">
                        <a:avLst/>
                      </a:prstGeom>
                    </p:spPr>
                  </p:pic>
                </p:oleObj>
              </mc:Fallback>
            </mc:AlternateContent>
          </a:graphicData>
        </a:graphic>
      </p:graphicFrame>
    </p:spTree>
    <p:extLst>
      <p:ext uri="{BB962C8B-B14F-4D97-AF65-F5344CB8AC3E}">
        <p14:creationId xmlns:p14="http://schemas.microsoft.com/office/powerpoint/2010/main" val="3884318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3EDE0-9675-E06E-C26D-D75917E02F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1DD5B2-2579-C4BA-0659-E6FBB1018E48}"/>
              </a:ext>
            </a:extLst>
          </p:cNvPr>
          <p:cNvSpPr>
            <a:spLocks noGrp="1"/>
          </p:cNvSpPr>
          <p:nvPr>
            <p:ph type="title"/>
          </p:nvPr>
        </p:nvSpPr>
        <p:spPr>
          <a:xfrm>
            <a:off x="516467" y="361702"/>
            <a:ext cx="11191119" cy="656065"/>
          </a:xfrm>
        </p:spPr>
        <p:txBody>
          <a:bodyPr/>
          <a:lstStyle/>
          <a:p>
            <a:pPr>
              <a:lnSpc>
                <a:spcPct val="100000"/>
              </a:lnSpc>
            </a:pPr>
            <a:r>
              <a:rPr lang="en-US" sz="4400" cap="small" dirty="0">
                <a:latin typeface="Segoe UI Semibold" panose="020B0702040204020203" pitchFamily="34" charset="0"/>
                <a:cs typeface="Segoe UI Semibold" panose="020B0702040204020203" pitchFamily="34" charset="0"/>
              </a:rPr>
              <a:t>Industry: Health Care &amp; Social Assistance</a:t>
            </a:r>
            <a:endParaRPr lang="en-AU" sz="4400" cap="small" dirty="0">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CFA1D886-D9EE-83E0-9A65-4FA94D8A352C}"/>
              </a:ext>
            </a:extLst>
          </p:cNvPr>
          <p:cNvSpPr txBox="1"/>
          <p:nvPr/>
        </p:nvSpPr>
        <p:spPr>
          <a:xfrm>
            <a:off x="7992000" y="1152000"/>
            <a:ext cx="3600000" cy="2031325"/>
          </a:xfrm>
          <a:prstGeom prst="rect">
            <a:avLst/>
          </a:prstGeom>
          <a:noFill/>
        </p:spPr>
        <p:txBody>
          <a:bodyPr wrap="square" rtlCol="0">
            <a:spAutoFit/>
          </a:bodyPr>
          <a:lstStyle/>
          <a:p>
            <a:r>
              <a:rPr lang="en-US" sz="1400" dirty="0">
                <a:latin typeface="Segoe UI Semibold" panose="020B0702040204020203" pitchFamily="34" charset="0"/>
                <a:cs typeface="Segoe UI Semibold" panose="020B0702040204020203" pitchFamily="34" charset="0"/>
              </a:rPr>
              <a:t>Top Scoring Organisations:</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AstraZeneca Australia and New Zealand</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BUPA</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Department of Health and Aged Care</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Medibank </a:t>
            </a:r>
          </a:p>
          <a:p>
            <a:pPr marL="285750" indent="-285750">
              <a:buFont typeface="Wingdings" panose="05000000000000000000" pitchFamily="2" charset="2"/>
              <a:buChar char="ü"/>
            </a:pPr>
            <a:endParaRPr lang="en-US" sz="1400" dirty="0">
              <a:latin typeface="Segoe UI Semibold" panose="020B0702040204020203" pitchFamily="34" charset="0"/>
              <a:cs typeface="Segoe UI Semibold" panose="020B0702040204020203" pitchFamily="34" charset="0"/>
            </a:endParaRPr>
          </a:p>
          <a:p>
            <a:r>
              <a:rPr lang="en-US" sz="1400" dirty="0">
                <a:latin typeface="Segoe UI Semibold" panose="020B0702040204020203" pitchFamily="34" charset="0"/>
                <a:cs typeface="Segoe UI Semibold" panose="020B0702040204020203" pitchFamily="34" charset="0"/>
              </a:rPr>
              <a:t>Note: Multiple organisations obtained the same score.</a:t>
            </a:r>
          </a:p>
        </p:txBody>
      </p:sp>
      <p:graphicFrame>
        <p:nvGraphicFramePr>
          <p:cNvPr id="4" name="Object 3">
            <a:extLst>
              <a:ext uri="{FF2B5EF4-FFF2-40B4-BE49-F238E27FC236}">
                <a16:creationId xmlns:a16="http://schemas.microsoft.com/office/drawing/2014/main" id="{E4B4F4C9-31D6-4F6C-0862-3A24D501EC08}"/>
              </a:ext>
            </a:extLst>
          </p:cNvPr>
          <p:cNvGraphicFramePr>
            <a:graphicFrameLocks noChangeAspect="1"/>
          </p:cNvGraphicFramePr>
          <p:nvPr>
            <p:extLst>
              <p:ext uri="{D42A27DB-BD31-4B8C-83A1-F6EECF244321}">
                <p14:modId xmlns:p14="http://schemas.microsoft.com/office/powerpoint/2010/main" val="189404607"/>
              </p:ext>
            </p:extLst>
          </p:nvPr>
        </p:nvGraphicFramePr>
        <p:xfrm>
          <a:off x="720000" y="1152000"/>
          <a:ext cx="7200000" cy="4327539"/>
        </p:xfrm>
        <a:graphic>
          <a:graphicData uri="http://schemas.openxmlformats.org/presentationml/2006/ole">
            <mc:AlternateContent xmlns:mc="http://schemas.openxmlformats.org/markup-compatibility/2006">
              <mc:Choice xmlns:v="urn:schemas-microsoft-com:vml" Requires="v">
                <p:oleObj name="Worksheet" r:id="rId3" imgW="9096262" imgH="5467207" progId="Excel.Sheet.12">
                  <p:embed/>
                </p:oleObj>
              </mc:Choice>
              <mc:Fallback>
                <p:oleObj name="Worksheet" r:id="rId3" imgW="9096262" imgH="5467207" progId="Excel.Sheet.12">
                  <p:embed/>
                  <p:pic>
                    <p:nvPicPr>
                      <p:cNvPr id="4" name="Object 3">
                        <a:extLst>
                          <a:ext uri="{FF2B5EF4-FFF2-40B4-BE49-F238E27FC236}">
                            <a16:creationId xmlns:a16="http://schemas.microsoft.com/office/drawing/2014/main" id="{E4B4F4C9-31D6-4F6C-0862-3A24D501EC08}"/>
                          </a:ext>
                        </a:extLst>
                      </p:cNvPr>
                      <p:cNvPicPr/>
                      <p:nvPr/>
                    </p:nvPicPr>
                    <p:blipFill>
                      <a:blip r:embed="rId4"/>
                      <a:stretch>
                        <a:fillRect/>
                      </a:stretch>
                    </p:blipFill>
                    <p:spPr>
                      <a:xfrm>
                        <a:off x="720000" y="1152000"/>
                        <a:ext cx="7200000" cy="4327539"/>
                      </a:xfrm>
                      <a:prstGeom prst="rect">
                        <a:avLst/>
                      </a:prstGeom>
                    </p:spPr>
                  </p:pic>
                </p:oleObj>
              </mc:Fallback>
            </mc:AlternateContent>
          </a:graphicData>
        </a:graphic>
      </p:graphicFrame>
    </p:spTree>
    <p:extLst>
      <p:ext uri="{BB962C8B-B14F-4D97-AF65-F5344CB8AC3E}">
        <p14:creationId xmlns:p14="http://schemas.microsoft.com/office/powerpoint/2010/main" val="3343707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C7B1F-D303-EDD2-F033-2AC8CE30EA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625B93-216E-4353-D6ED-75AB534FB520}"/>
              </a:ext>
            </a:extLst>
          </p:cNvPr>
          <p:cNvSpPr>
            <a:spLocks noGrp="1"/>
          </p:cNvSpPr>
          <p:nvPr>
            <p:ph type="title"/>
          </p:nvPr>
        </p:nvSpPr>
        <p:spPr>
          <a:xfrm>
            <a:off x="516467" y="361702"/>
            <a:ext cx="11278369" cy="656065"/>
          </a:xfrm>
        </p:spPr>
        <p:txBody>
          <a:bodyPr/>
          <a:lstStyle/>
          <a:p>
            <a:pPr>
              <a:lnSpc>
                <a:spcPct val="100000"/>
              </a:lnSpc>
            </a:pPr>
            <a:r>
              <a:rPr lang="en-US" sz="4400" cap="small" dirty="0">
                <a:latin typeface="Segoe UI Semibold" panose="020B0702040204020203" pitchFamily="34" charset="0"/>
                <a:cs typeface="Segoe UI Semibold" panose="020B0702040204020203" pitchFamily="34" charset="0"/>
              </a:rPr>
              <a:t>Industry: Info, Media &amp; Telecommunications</a:t>
            </a:r>
            <a:endParaRPr lang="en-AU" sz="4400" cap="small" dirty="0">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7CD44CA1-A569-78F0-D032-407C3D4107EF}"/>
              </a:ext>
            </a:extLst>
          </p:cNvPr>
          <p:cNvSpPr txBox="1"/>
          <p:nvPr/>
        </p:nvSpPr>
        <p:spPr>
          <a:xfrm>
            <a:off x="7992000" y="1152000"/>
            <a:ext cx="3978631" cy="2031325"/>
          </a:xfrm>
          <a:prstGeom prst="rect">
            <a:avLst/>
          </a:prstGeom>
          <a:noFill/>
        </p:spPr>
        <p:txBody>
          <a:bodyPr wrap="square" rtlCol="0">
            <a:spAutoFit/>
          </a:bodyPr>
          <a:lstStyle/>
          <a:p>
            <a:r>
              <a:rPr lang="en-US" sz="1400" dirty="0">
                <a:latin typeface="Segoe UI Semibold" panose="020B0702040204020203" pitchFamily="34" charset="0"/>
                <a:cs typeface="Segoe UI Semibold" panose="020B0702040204020203" pitchFamily="34" charset="0"/>
              </a:rPr>
              <a:t>Top Scoring Organisations:</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Amazon</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Australian Broadcasting Corporation (ABC)</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nbn co</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Special Broadcasting Services (SBS)</a:t>
            </a:r>
          </a:p>
          <a:p>
            <a:endParaRPr lang="en-US" sz="1400" dirty="0">
              <a:latin typeface="Segoe UI Semibold" panose="020B0702040204020203" pitchFamily="34" charset="0"/>
              <a:cs typeface="Segoe UI Semibold" panose="020B0702040204020203" pitchFamily="34" charset="0"/>
            </a:endParaRPr>
          </a:p>
          <a:p>
            <a:r>
              <a:rPr lang="en-US" sz="1400" dirty="0">
                <a:latin typeface="Segoe UI Semibold" panose="020B0702040204020203" pitchFamily="34" charset="0"/>
                <a:cs typeface="Segoe UI Semibold" panose="020B0702040204020203" pitchFamily="34" charset="0"/>
              </a:rPr>
              <a:t>Note: Multiple organisations obtained the same score.</a:t>
            </a:r>
          </a:p>
          <a:p>
            <a:pPr marL="285750" indent="-285750">
              <a:buFont typeface="Wingdings" panose="05000000000000000000" pitchFamily="2" charset="2"/>
              <a:buChar char="ü"/>
            </a:pPr>
            <a:endParaRPr lang="en-US" sz="1400" dirty="0">
              <a:latin typeface="Segoe UI Semibold" panose="020B0702040204020203" pitchFamily="34" charset="0"/>
              <a:cs typeface="Segoe UI Semibold" panose="020B0702040204020203" pitchFamily="34" charset="0"/>
            </a:endParaRPr>
          </a:p>
        </p:txBody>
      </p:sp>
      <p:graphicFrame>
        <p:nvGraphicFramePr>
          <p:cNvPr id="3" name="Object 2">
            <a:extLst>
              <a:ext uri="{FF2B5EF4-FFF2-40B4-BE49-F238E27FC236}">
                <a16:creationId xmlns:a16="http://schemas.microsoft.com/office/drawing/2014/main" id="{E629B278-5FAF-6C62-C032-2EC2DBEA960B}"/>
              </a:ext>
            </a:extLst>
          </p:cNvPr>
          <p:cNvGraphicFramePr>
            <a:graphicFrameLocks noChangeAspect="1"/>
          </p:cNvGraphicFramePr>
          <p:nvPr>
            <p:extLst>
              <p:ext uri="{D42A27DB-BD31-4B8C-83A1-F6EECF244321}">
                <p14:modId xmlns:p14="http://schemas.microsoft.com/office/powerpoint/2010/main" val="3827083207"/>
              </p:ext>
            </p:extLst>
          </p:nvPr>
        </p:nvGraphicFramePr>
        <p:xfrm>
          <a:off x="720000" y="1152001"/>
          <a:ext cx="7200000" cy="4327539"/>
        </p:xfrm>
        <a:graphic>
          <a:graphicData uri="http://schemas.openxmlformats.org/presentationml/2006/ole">
            <mc:AlternateContent xmlns:mc="http://schemas.openxmlformats.org/markup-compatibility/2006">
              <mc:Choice xmlns:v="urn:schemas-microsoft-com:vml" Requires="v">
                <p:oleObj name="Worksheet" r:id="rId3" imgW="9096262" imgH="5467207" progId="Excel.Sheet.12">
                  <p:embed/>
                </p:oleObj>
              </mc:Choice>
              <mc:Fallback>
                <p:oleObj name="Worksheet" r:id="rId3" imgW="9096262" imgH="5467207" progId="Excel.Sheet.12">
                  <p:embed/>
                  <p:pic>
                    <p:nvPicPr>
                      <p:cNvPr id="3" name="Object 2">
                        <a:extLst>
                          <a:ext uri="{FF2B5EF4-FFF2-40B4-BE49-F238E27FC236}">
                            <a16:creationId xmlns:a16="http://schemas.microsoft.com/office/drawing/2014/main" id="{E629B278-5FAF-6C62-C032-2EC2DBEA960B}"/>
                          </a:ext>
                        </a:extLst>
                      </p:cNvPr>
                      <p:cNvPicPr/>
                      <p:nvPr/>
                    </p:nvPicPr>
                    <p:blipFill>
                      <a:blip r:embed="rId4"/>
                      <a:stretch>
                        <a:fillRect/>
                      </a:stretch>
                    </p:blipFill>
                    <p:spPr>
                      <a:xfrm>
                        <a:off x="720000" y="1152001"/>
                        <a:ext cx="7200000" cy="4327539"/>
                      </a:xfrm>
                      <a:prstGeom prst="rect">
                        <a:avLst/>
                      </a:prstGeom>
                    </p:spPr>
                  </p:pic>
                </p:oleObj>
              </mc:Fallback>
            </mc:AlternateContent>
          </a:graphicData>
        </a:graphic>
      </p:graphicFrame>
    </p:spTree>
    <p:extLst>
      <p:ext uri="{BB962C8B-B14F-4D97-AF65-F5344CB8AC3E}">
        <p14:creationId xmlns:p14="http://schemas.microsoft.com/office/powerpoint/2010/main" val="2656847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BC659-D243-F688-02BF-A2946D507C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E664C-27B3-854D-50A8-B0AA9353434A}"/>
              </a:ext>
            </a:extLst>
          </p:cNvPr>
          <p:cNvSpPr>
            <a:spLocks noGrp="1"/>
          </p:cNvSpPr>
          <p:nvPr>
            <p:ph type="title"/>
          </p:nvPr>
        </p:nvSpPr>
        <p:spPr>
          <a:xfrm>
            <a:off x="516467" y="361702"/>
            <a:ext cx="11191119" cy="656065"/>
          </a:xfrm>
        </p:spPr>
        <p:txBody>
          <a:bodyPr/>
          <a:lstStyle/>
          <a:p>
            <a:pPr>
              <a:lnSpc>
                <a:spcPct val="100000"/>
              </a:lnSpc>
            </a:pPr>
            <a:r>
              <a:rPr lang="en-US" sz="4400" cap="small" dirty="0">
                <a:latin typeface="Segoe UI Semibold" panose="020B0702040204020203" pitchFamily="34" charset="0"/>
                <a:cs typeface="Segoe UI Semibold" panose="020B0702040204020203" pitchFamily="34" charset="0"/>
              </a:rPr>
              <a:t>Industry: Legal &amp; Accounting Services</a:t>
            </a:r>
            <a:endParaRPr lang="en-AU" sz="4400" cap="small" dirty="0">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60BA6EC4-A397-6EBF-2271-7226508A0736}"/>
              </a:ext>
            </a:extLst>
          </p:cNvPr>
          <p:cNvSpPr txBox="1"/>
          <p:nvPr/>
        </p:nvSpPr>
        <p:spPr>
          <a:xfrm>
            <a:off x="7992000" y="1152000"/>
            <a:ext cx="3600000" cy="954107"/>
          </a:xfrm>
          <a:prstGeom prst="rect">
            <a:avLst/>
          </a:prstGeom>
          <a:noFill/>
        </p:spPr>
        <p:txBody>
          <a:bodyPr wrap="square" rtlCol="0">
            <a:spAutoFit/>
          </a:bodyPr>
          <a:lstStyle/>
          <a:p>
            <a:r>
              <a:rPr lang="en-US" sz="1400" dirty="0">
                <a:latin typeface="Segoe UI Semibold" panose="020B0702040204020203" pitchFamily="34" charset="0"/>
                <a:cs typeface="Segoe UI Semibold" panose="020B0702040204020203" pitchFamily="34" charset="0"/>
              </a:rPr>
              <a:t>Top Scoring Organisations:</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Clayton Utz</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DLA Piper</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Norton Rose Fulbright</a:t>
            </a:r>
          </a:p>
        </p:txBody>
      </p:sp>
      <p:graphicFrame>
        <p:nvGraphicFramePr>
          <p:cNvPr id="3" name="Object 2">
            <a:extLst>
              <a:ext uri="{FF2B5EF4-FFF2-40B4-BE49-F238E27FC236}">
                <a16:creationId xmlns:a16="http://schemas.microsoft.com/office/drawing/2014/main" id="{B941203F-046F-755D-E5B4-4C0AA411ED65}"/>
              </a:ext>
            </a:extLst>
          </p:cNvPr>
          <p:cNvGraphicFramePr>
            <a:graphicFrameLocks noChangeAspect="1"/>
          </p:cNvGraphicFramePr>
          <p:nvPr>
            <p:extLst>
              <p:ext uri="{D42A27DB-BD31-4B8C-83A1-F6EECF244321}">
                <p14:modId xmlns:p14="http://schemas.microsoft.com/office/powerpoint/2010/main" val="3892631083"/>
              </p:ext>
            </p:extLst>
          </p:nvPr>
        </p:nvGraphicFramePr>
        <p:xfrm>
          <a:off x="720000" y="1152000"/>
          <a:ext cx="7200000" cy="4327539"/>
        </p:xfrm>
        <a:graphic>
          <a:graphicData uri="http://schemas.openxmlformats.org/presentationml/2006/ole">
            <mc:AlternateContent xmlns:mc="http://schemas.openxmlformats.org/markup-compatibility/2006">
              <mc:Choice xmlns:v="urn:schemas-microsoft-com:vml" Requires="v">
                <p:oleObj name="Worksheet" r:id="rId3" imgW="9096262" imgH="5467207" progId="Excel.Sheet.12">
                  <p:embed/>
                </p:oleObj>
              </mc:Choice>
              <mc:Fallback>
                <p:oleObj name="Worksheet" r:id="rId3" imgW="9096262" imgH="5467207" progId="Excel.Sheet.12">
                  <p:embed/>
                  <p:pic>
                    <p:nvPicPr>
                      <p:cNvPr id="3" name="Object 2">
                        <a:extLst>
                          <a:ext uri="{FF2B5EF4-FFF2-40B4-BE49-F238E27FC236}">
                            <a16:creationId xmlns:a16="http://schemas.microsoft.com/office/drawing/2014/main" id="{B941203F-046F-755D-E5B4-4C0AA411ED65}"/>
                          </a:ext>
                        </a:extLst>
                      </p:cNvPr>
                      <p:cNvPicPr/>
                      <p:nvPr/>
                    </p:nvPicPr>
                    <p:blipFill>
                      <a:blip r:embed="rId4"/>
                      <a:stretch>
                        <a:fillRect/>
                      </a:stretch>
                    </p:blipFill>
                    <p:spPr>
                      <a:xfrm>
                        <a:off x="720000" y="1152000"/>
                        <a:ext cx="7200000" cy="4327539"/>
                      </a:xfrm>
                      <a:prstGeom prst="rect">
                        <a:avLst/>
                      </a:prstGeom>
                    </p:spPr>
                  </p:pic>
                </p:oleObj>
              </mc:Fallback>
            </mc:AlternateContent>
          </a:graphicData>
        </a:graphic>
      </p:graphicFrame>
    </p:spTree>
    <p:extLst>
      <p:ext uri="{BB962C8B-B14F-4D97-AF65-F5344CB8AC3E}">
        <p14:creationId xmlns:p14="http://schemas.microsoft.com/office/powerpoint/2010/main" val="1771997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088C3-7088-1D3D-218A-083F7BCE60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72D1B9-A249-3C77-D6BF-486224992A15}"/>
              </a:ext>
            </a:extLst>
          </p:cNvPr>
          <p:cNvSpPr>
            <a:spLocks noGrp="1"/>
          </p:cNvSpPr>
          <p:nvPr>
            <p:ph type="title"/>
          </p:nvPr>
        </p:nvSpPr>
        <p:spPr>
          <a:xfrm>
            <a:off x="516467" y="361702"/>
            <a:ext cx="11191119" cy="656065"/>
          </a:xfrm>
        </p:spPr>
        <p:txBody>
          <a:bodyPr/>
          <a:lstStyle/>
          <a:p>
            <a:pPr>
              <a:lnSpc>
                <a:spcPct val="100000"/>
              </a:lnSpc>
            </a:pPr>
            <a:r>
              <a:rPr lang="en-US" sz="4400" cap="small" dirty="0">
                <a:latin typeface="Segoe UI Semibold" panose="020B0702040204020203" pitchFamily="34" charset="0"/>
                <a:cs typeface="Segoe UI Semibold" panose="020B0702040204020203" pitchFamily="34" charset="0"/>
              </a:rPr>
              <a:t>Industry: Prof., Scientific and Tech. Services</a:t>
            </a:r>
            <a:endParaRPr lang="en-AU" sz="4400" cap="small" dirty="0">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050624E8-59E2-6D1A-94FF-8373A0047454}"/>
              </a:ext>
            </a:extLst>
          </p:cNvPr>
          <p:cNvSpPr txBox="1"/>
          <p:nvPr/>
        </p:nvSpPr>
        <p:spPr>
          <a:xfrm>
            <a:off x="7992000" y="1152000"/>
            <a:ext cx="3600000" cy="954107"/>
          </a:xfrm>
          <a:prstGeom prst="rect">
            <a:avLst/>
          </a:prstGeom>
          <a:noFill/>
        </p:spPr>
        <p:txBody>
          <a:bodyPr wrap="square" rtlCol="0">
            <a:spAutoFit/>
          </a:bodyPr>
          <a:lstStyle/>
          <a:p>
            <a:r>
              <a:rPr lang="en-US" sz="1400" dirty="0">
                <a:latin typeface="Segoe UI Semibold" panose="020B0702040204020203" pitchFamily="34" charset="0"/>
                <a:cs typeface="Segoe UI Semibold" panose="020B0702040204020203" pitchFamily="34" charset="0"/>
              </a:rPr>
              <a:t>Top Scoring Organisations:</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Capgemini</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DLA Piper</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Norton Rose Fulbright</a:t>
            </a:r>
          </a:p>
        </p:txBody>
      </p:sp>
      <p:graphicFrame>
        <p:nvGraphicFramePr>
          <p:cNvPr id="4" name="Object 3">
            <a:extLst>
              <a:ext uri="{FF2B5EF4-FFF2-40B4-BE49-F238E27FC236}">
                <a16:creationId xmlns:a16="http://schemas.microsoft.com/office/drawing/2014/main" id="{7E8EBDEE-9AD8-D0B5-5A37-38840A39CB13}"/>
              </a:ext>
            </a:extLst>
          </p:cNvPr>
          <p:cNvGraphicFramePr>
            <a:graphicFrameLocks noChangeAspect="1"/>
          </p:cNvGraphicFramePr>
          <p:nvPr>
            <p:extLst>
              <p:ext uri="{D42A27DB-BD31-4B8C-83A1-F6EECF244321}">
                <p14:modId xmlns:p14="http://schemas.microsoft.com/office/powerpoint/2010/main" val="2171995573"/>
              </p:ext>
            </p:extLst>
          </p:nvPr>
        </p:nvGraphicFramePr>
        <p:xfrm>
          <a:off x="720000" y="1152000"/>
          <a:ext cx="7200000" cy="4327539"/>
        </p:xfrm>
        <a:graphic>
          <a:graphicData uri="http://schemas.openxmlformats.org/presentationml/2006/ole">
            <mc:AlternateContent xmlns:mc="http://schemas.openxmlformats.org/markup-compatibility/2006">
              <mc:Choice xmlns:v="urn:schemas-microsoft-com:vml" Requires="v">
                <p:oleObj name="Worksheet" r:id="rId3" imgW="9096262" imgH="5467207" progId="Excel.Sheet.12">
                  <p:embed/>
                </p:oleObj>
              </mc:Choice>
              <mc:Fallback>
                <p:oleObj name="Worksheet" r:id="rId3" imgW="9096262" imgH="5467207" progId="Excel.Sheet.12">
                  <p:embed/>
                  <p:pic>
                    <p:nvPicPr>
                      <p:cNvPr id="4" name="Object 3">
                        <a:extLst>
                          <a:ext uri="{FF2B5EF4-FFF2-40B4-BE49-F238E27FC236}">
                            <a16:creationId xmlns:a16="http://schemas.microsoft.com/office/drawing/2014/main" id="{7E8EBDEE-9AD8-D0B5-5A37-38840A39CB13}"/>
                          </a:ext>
                        </a:extLst>
                      </p:cNvPr>
                      <p:cNvPicPr/>
                      <p:nvPr/>
                    </p:nvPicPr>
                    <p:blipFill>
                      <a:blip r:embed="rId4"/>
                      <a:stretch>
                        <a:fillRect/>
                      </a:stretch>
                    </p:blipFill>
                    <p:spPr>
                      <a:xfrm>
                        <a:off x="720000" y="1152000"/>
                        <a:ext cx="7200000" cy="4327539"/>
                      </a:xfrm>
                      <a:prstGeom prst="rect">
                        <a:avLst/>
                      </a:prstGeom>
                    </p:spPr>
                  </p:pic>
                </p:oleObj>
              </mc:Fallback>
            </mc:AlternateContent>
          </a:graphicData>
        </a:graphic>
      </p:graphicFrame>
    </p:spTree>
    <p:extLst>
      <p:ext uri="{BB962C8B-B14F-4D97-AF65-F5344CB8AC3E}">
        <p14:creationId xmlns:p14="http://schemas.microsoft.com/office/powerpoint/2010/main" val="315324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6201D-30DA-B7EF-1082-25866CD2CD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E184F6-640B-1254-A631-F6DBBD8662EB}"/>
              </a:ext>
            </a:extLst>
          </p:cNvPr>
          <p:cNvSpPr>
            <a:spLocks noGrp="1"/>
          </p:cNvSpPr>
          <p:nvPr>
            <p:ph type="title"/>
          </p:nvPr>
        </p:nvSpPr>
        <p:spPr>
          <a:xfrm>
            <a:off x="516467" y="361702"/>
            <a:ext cx="11191119" cy="656065"/>
          </a:xfrm>
        </p:spPr>
        <p:txBody>
          <a:bodyPr/>
          <a:lstStyle/>
          <a:p>
            <a:pPr>
              <a:lnSpc>
                <a:spcPct val="100000"/>
              </a:lnSpc>
            </a:pPr>
            <a:r>
              <a:rPr lang="en-US" sz="4400" cap="small" dirty="0">
                <a:latin typeface="Segoe UI Semibold" panose="020B0702040204020203" pitchFamily="34" charset="0"/>
                <a:cs typeface="Segoe UI Semibold" panose="020B0702040204020203" pitchFamily="34" charset="0"/>
              </a:rPr>
              <a:t>Industry: Rental, Hiring &amp; Real Estate </a:t>
            </a:r>
            <a:endParaRPr lang="en-AU" sz="4400" cap="small" dirty="0">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0DCC90C5-99ED-D834-501B-A7D8E2B69072}"/>
              </a:ext>
            </a:extLst>
          </p:cNvPr>
          <p:cNvSpPr txBox="1"/>
          <p:nvPr/>
        </p:nvSpPr>
        <p:spPr>
          <a:xfrm>
            <a:off x="7992000" y="1152000"/>
            <a:ext cx="3600000" cy="954107"/>
          </a:xfrm>
          <a:prstGeom prst="rect">
            <a:avLst/>
          </a:prstGeom>
          <a:noFill/>
        </p:spPr>
        <p:txBody>
          <a:bodyPr wrap="square" rtlCol="0">
            <a:spAutoFit/>
          </a:bodyPr>
          <a:lstStyle/>
          <a:p>
            <a:r>
              <a:rPr lang="en-US" sz="1400" dirty="0">
                <a:latin typeface="Segoe UI Semibold" panose="020B0702040204020203" pitchFamily="34" charset="0"/>
                <a:cs typeface="Segoe UI Semibold" panose="020B0702040204020203" pitchFamily="34" charset="0"/>
              </a:rPr>
              <a:t>Top Scoring Organisations:</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Scentre Group</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Stockland</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The GPT Group</a:t>
            </a:r>
          </a:p>
        </p:txBody>
      </p:sp>
      <p:graphicFrame>
        <p:nvGraphicFramePr>
          <p:cNvPr id="3" name="Object 2">
            <a:extLst>
              <a:ext uri="{FF2B5EF4-FFF2-40B4-BE49-F238E27FC236}">
                <a16:creationId xmlns:a16="http://schemas.microsoft.com/office/drawing/2014/main" id="{294B0FC3-D829-15A6-F972-EC13969102CD}"/>
              </a:ext>
            </a:extLst>
          </p:cNvPr>
          <p:cNvGraphicFramePr>
            <a:graphicFrameLocks noChangeAspect="1"/>
          </p:cNvGraphicFramePr>
          <p:nvPr>
            <p:extLst>
              <p:ext uri="{D42A27DB-BD31-4B8C-83A1-F6EECF244321}">
                <p14:modId xmlns:p14="http://schemas.microsoft.com/office/powerpoint/2010/main" val="3869342810"/>
              </p:ext>
            </p:extLst>
          </p:nvPr>
        </p:nvGraphicFramePr>
        <p:xfrm>
          <a:off x="720000" y="1152000"/>
          <a:ext cx="7200000" cy="4327539"/>
        </p:xfrm>
        <a:graphic>
          <a:graphicData uri="http://schemas.openxmlformats.org/presentationml/2006/ole">
            <mc:AlternateContent xmlns:mc="http://schemas.openxmlformats.org/markup-compatibility/2006">
              <mc:Choice xmlns:v="urn:schemas-microsoft-com:vml" Requires="v">
                <p:oleObj name="Worksheet" r:id="rId3" imgW="9096262" imgH="5467207" progId="Excel.Sheet.12">
                  <p:embed/>
                </p:oleObj>
              </mc:Choice>
              <mc:Fallback>
                <p:oleObj name="Worksheet" r:id="rId3" imgW="9096262" imgH="5467207" progId="Excel.Sheet.12">
                  <p:embed/>
                  <p:pic>
                    <p:nvPicPr>
                      <p:cNvPr id="3" name="Object 2">
                        <a:extLst>
                          <a:ext uri="{FF2B5EF4-FFF2-40B4-BE49-F238E27FC236}">
                            <a16:creationId xmlns:a16="http://schemas.microsoft.com/office/drawing/2014/main" id="{294B0FC3-D829-15A6-F972-EC13969102CD}"/>
                          </a:ext>
                        </a:extLst>
                      </p:cNvPr>
                      <p:cNvPicPr/>
                      <p:nvPr/>
                    </p:nvPicPr>
                    <p:blipFill>
                      <a:blip r:embed="rId4"/>
                      <a:stretch>
                        <a:fillRect/>
                      </a:stretch>
                    </p:blipFill>
                    <p:spPr>
                      <a:xfrm>
                        <a:off x="720000" y="1152000"/>
                        <a:ext cx="7200000" cy="4327539"/>
                      </a:xfrm>
                      <a:prstGeom prst="rect">
                        <a:avLst/>
                      </a:prstGeom>
                    </p:spPr>
                  </p:pic>
                </p:oleObj>
              </mc:Fallback>
            </mc:AlternateContent>
          </a:graphicData>
        </a:graphic>
      </p:graphicFrame>
    </p:spTree>
    <p:extLst>
      <p:ext uri="{BB962C8B-B14F-4D97-AF65-F5344CB8AC3E}">
        <p14:creationId xmlns:p14="http://schemas.microsoft.com/office/powerpoint/2010/main" val="21561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6C1DF-E996-B30A-3CF4-02CD9F460B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092528-C756-67F5-6A8D-0555016ADFD8}"/>
              </a:ext>
            </a:extLst>
          </p:cNvPr>
          <p:cNvSpPr>
            <a:spLocks noGrp="1"/>
          </p:cNvSpPr>
          <p:nvPr>
            <p:ph type="title"/>
          </p:nvPr>
        </p:nvSpPr>
        <p:spPr>
          <a:xfrm>
            <a:off x="516467" y="361702"/>
            <a:ext cx="11191119" cy="656065"/>
          </a:xfrm>
        </p:spPr>
        <p:txBody>
          <a:bodyPr/>
          <a:lstStyle/>
          <a:p>
            <a:pPr>
              <a:lnSpc>
                <a:spcPct val="100000"/>
              </a:lnSpc>
            </a:pPr>
            <a:r>
              <a:rPr lang="en-US" sz="4400" cap="small" dirty="0">
                <a:latin typeface="Segoe UI Semibold" panose="020B0702040204020203" pitchFamily="34" charset="0"/>
                <a:cs typeface="Segoe UI Semibold" panose="020B0702040204020203" pitchFamily="34" charset="0"/>
              </a:rPr>
              <a:t>Industry: Retail Trade</a:t>
            </a:r>
            <a:endParaRPr lang="en-AU" sz="4400" cap="small" dirty="0">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388443DA-5CBD-4899-1BE2-7E6464B20ED2}"/>
              </a:ext>
            </a:extLst>
          </p:cNvPr>
          <p:cNvSpPr txBox="1"/>
          <p:nvPr/>
        </p:nvSpPr>
        <p:spPr>
          <a:xfrm>
            <a:off x="7992000" y="1152000"/>
            <a:ext cx="3600000" cy="954107"/>
          </a:xfrm>
          <a:prstGeom prst="rect">
            <a:avLst/>
          </a:prstGeom>
          <a:noFill/>
        </p:spPr>
        <p:txBody>
          <a:bodyPr wrap="square" rtlCol="0">
            <a:spAutoFit/>
          </a:bodyPr>
          <a:lstStyle/>
          <a:p>
            <a:r>
              <a:rPr lang="en-US" sz="1400" dirty="0">
                <a:latin typeface="Segoe UI Semibold" panose="020B0702040204020203" pitchFamily="34" charset="0"/>
                <a:cs typeface="Segoe UI Semibold" panose="020B0702040204020203" pitchFamily="34" charset="0"/>
              </a:rPr>
              <a:t>Top Scoring Organisations:</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Amazon</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Coles Group</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Motorola Solutions</a:t>
            </a:r>
          </a:p>
        </p:txBody>
      </p:sp>
      <p:graphicFrame>
        <p:nvGraphicFramePr>
          <p:cNvPr id="3" name="Object 2">
            <a:extLst>
              <a:ext uri="{FF2B5EF4-FFF2-40B4-BE49-F238E27FC236}">
                <a16:creationId xmlns:a16="http://schemas.microsoft.com/office/drawing/2014/main" id="{F69B2D12-A9DE-4A5C-F5C7-836CA649F4C1}"/>
              </a:ext>
            </a:extLst>
          </p:cNvPr>
          <p:cNvGraphicFramePr>
            <a:graphicFrameLocks noChangeAspect="1"/>
          </p:cNvGraphicFramePr>
          <p:nvPr>
            <p:extLst>
              <p:ext uri="{D42A27DB-BD31-4B8C-83A1-F6EECF244321}">
                <p14:modId xmlns:p14="http://schemas.microsoft.com/office/powerpoint/2010/main" val="1209111102"/>
              </p:ext>
            </p:extLst>
          </p:nvPr>
        </p:nvGraphicFramePr>
        <p:xfrm>
          <a:off x="720000" y="1152000"/>
          <a:ext cx="7200000" cy="4327539"/>
        </p:xfrm>
        <a:graphic>
          <a:graphicData uri="http://schemas.openxmlformats.org/presentationml/2006/ole">
            <mc:AlternateContent xmlns:mc="http://schemas.openxmlformats.org/markup-compatibility/2006">
              <mc:Choice xmlns:v="urn:schemas-microsoft-com:vml" Requires="v">
                <p:oleObj name="Worksheet" r:id="rId3" imgW="9096262" imgH="5467207" progId="Excel.Sheet.12">
                  <p:embed/>
                </p:oleObj>
              </mc:Choice>
              <mc:Fallback>
                <p:oleObj name="Worksheet" r:id="rId3" imgW="9096262" imgH="5467207" progId="Excel.Sheet.12">
                  <p:embed/>
                  <p:pic>
                    <p:nvPicPr>
                      <p:cNvPr id="3" name="Object 2">
                        <a:extLst>
                          <a:ext uri="{FF2B5EF4-FFF2-40B4-BE49-F238E27FC236}">
                            <a16:creationId xmlns:a16="http://schemas.microsoft.com/office/drawing/2014/main" id="{F69B2D12-A9DE-4A5C-F5C7-836CA649F4C1}"/>
                          </a:ext>
                        </a:extLst>
                      </p:cNvPr>
                      <p:cNvPicPr/>
                      <p:nvPr/>
                    </p:nvPicPr>
                    <p:blipFill>
                      <a:blip r:embed="rId4"/>
                      <a:stretch>
                        <a:fillRect/>
                      </a:stretch>
                    </p:blipFill>
                    <p:spPr>
                      <a:xfrm>
                        <a:off x="720000" y="1152000"/>
                        <a:ext cx="7200000" cy="4327539"/>
                      </a:xfrm>
                      <a:prstGeom prst="rect">
                        <a:avLst/>
                      </a:prstGeom>
                    </p:spPr>
                  </p:pic>
                </p:oleObj>
              </mc:Fallback>
            </mc:AlternateContent>
          </a:graphicData>
        </a:graphic>
      </p:graphicFrame>
    </p:spTree>
    <p:extLst>
      <p:ext uri="{BB962C8B-B14F-4D97-AF65-F5344CB8AC3E}">
        <p14:creationId xmlns:p14="http://schemas.microsoft.com/office/powerpoint/2010/main" val="2374733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532AF-4B5C-DE13-4EEA-6D22AD44FB97}"/>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76EAAD6-25A8-1999-F33B-F5DE488874BD}"/>
              </a:ext>
            </a:extLst>
          </p:cNvPr>
          <p:cNvSpPr>
            <a:spLocks noGrp="1"/>
          </p:cNvSpPr>
          <p:nvPr>
            <p:ph type="body" sz="quarter" idx="14"/>
          </p:nvPr>
        </p:nvSpPr>
        <p:spPr>
          <a:xfrm>
            <a:off x="0" y="2018333"/>
            <a:ext cx="12192000" cy="2821333"/>
          </a:xfrm>
        </p:spPr>
        <p:txBody>
          <a:bodyPr/>
          <a:lstStyle/>
          <a:p>
            <a:pPr lvl="1"/>
            <a:r>
              <a:rPr lang="en-GB" sz="4800" b="1" cap="small" dirty="0"/>
              <a:t>Advanced Submission Results</a:t>
            </a:r>
          </a:p>
          <a:p>
            <a:pPr lvl="1"/>
            <a:r>
              <a:rPr lang="en-GB" sz="4800" b="1" cap="small" dirty="0"/>
              <a:t>Small Employer</a:t>
            </a:r>
            <a:endParaRPr lang="en-AU" sz="2800" cap="small" dirty="0"/>
          </a:p>
        </p:txBody>
      </p:sp>
    </p:spTree>
    <p:extLst>
      <p:ext uri="{BB962C8B-B14F-4D97-AF65-F5344CB8AC3E}">
        <p14:creationId xmlns:p14="http://schemas.microsoft.com/office/powerpoint/2010/main" val="2263042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0A73C-536C-641A-EC22-533E9599E5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5BA6B1-E207-40B6-88CB-D757C49A1D6A}"/>
              </a:ext>
            </a:extLst>
          </p:cNvPr>
          <p:cNvSpPr>
            <a:spLocks noGrp="1"/>
          </p:cNvSpPr>
          <p:nvPr>
            <p:ph type="title"/>
          </p:nvPr>
        </p:nvSpPr>
        <p:spPr>
          <a:xfrm>
            <a:off x="516467" y="361702"/>
            <a:ext cx="11191119" cy="656065"/>
          </a:xfrm>
        </p:spPr>
        <p:txBody>
          <a:bodyPr/>
          <a:lstStyle/>
          <a:p>
            <a:pPr>
              <a:lnSpc>
                <a:spcPct val="100000"/>
              </a:lnSpc>
            </a:pPr>
            <a:r>
              <a:rPr lang="en-GB" sz="4400" cap="small" dirty="0">
                <a:latin typeface="Segoe UI Semibold" panose="020B0702040204020203" pitchFamily="34" charset="0"/>
                <a:cs typeface="Segoe UI Semibold" panose="020B0702040204020203" pitchFamily="34" charset="0"/>
              </a:rPr>
              <a:t>2025 AWEI Benchmarking results</a:t>
            </a:r>
            <a:endParaRPr lang="en-AU" sz="4400" cap="small" dirty="0">
              <a:latin typeface="Segoe UI Semibold" panose="020B0702040204020203" pitchFamily="34" charset="0"/>
              <a:cs typeface="Segoe UI Semibold" panose="020B0702040204020203" pitchFamily="34" charset="0"/>
            </a:endParaRPr>
          </a:p>
        </p:txBody>
      </p:sp>
      <p:sp>
        <p:nvSpPr>
          <p:cNvPr id="7" name="Content Placeholder 6">
            <a:extLst>
              <a:ext uri="{FF2B5EF4-FFF2-40B4-BE49-F238E27FC236}">
                <a16:creationId xmlns:a16="http://schemas.microsoft.com/office/drawing/2014/main" id="{0DA3CECE-00CC-7C0E-7141-4BB75C3B3393}"/>
              </a:ext>
            </a:extLst>
          </p:cNvPr>
          <p:cNvSpPr txBox="1">
            <a:spLocks/>
          </p:cNvSpPr>
          <p:nvPr/>
        </p:nvSpPr>
        <p:spPr>
          <a:xfrm>
            <a:off x="4752000" y="1152000"/>
            <a:ext cx="6621137" cy="4371345"/>
          </a:xfrm>
          <a:prstGeom prst="rect">
            <a:avLst/>
          </a:prstGeom>
        </p:spPr>
        <p:txBody>
          <a:bodyPr vert="horz" lIns="91440" tIns="45720" rIns="91440" bIns="45720" rtlCol="0">
            <a:normAutofit/>
          </a:bodyPr>
          <a:lstStyle>
            <a:lvl1pPr marL="0" indent="0" algn="l" defTabSz="914400" rtl="0" eaLnBrk="1" latinLnBrk="0" hangingPunct="1">
              <a:lnSpc>
                <a:spcPts val="2800"/>
              </a:lnSpc>
              <a:spcBef>
                <a:spcPts val="0"/>
              </a:spcBef>
              <a:spcAft>
                <a:spcPts val="1200"/>
              </a:spcAft>
              <a:buFont typeface="Arial" panose="020B0604020202020204" pitchFamily="34" charset="0"/>
              <a:buNone/>
              <a:defRPr lang="en-US" sz="2200" kern="1200">
                <a:solidFill>
                  <a:schemeClr val="tx2"/>
                </a:solidFill>
                <a:latin typeface="Segoe UI Semibold" panose="020B0702040204020203" pitchFamily="34" charset="0"/>
                <a:ea typeface="+mn-ea"/>
                <a:cs typeface="Segoe UI Semibold" panose="020B0702040204020203" pitchFamily="34" charset="0"/>
              </a:defRPr>
            </a:lvl1pPr>
            <a:lvl2pPr marL="0" indent="0" algn="l" defTabSz="914400" rtl="0" eaLnBrk="1" latinLnBrk="0" hangingPunct="1">
              <a:lnSpc>
                <a:spcPts val="2200"/>
              </a:lnSpc>
              <a:spcBef>
                <a:spcPts val="0"/>
              </a:spcBef>
              <a:spcAft>
                <a:spcPts val="1200"/>
              </a:spcAft>
              <a:buFont typeface="Arial" panose="020B0604020202020204" pitchFamily="34" charset="0"/>
              <a:buNone/>
              <a:defRPr lang="en-US" sz="1800" kern="1200">
                <a:solidFill>
                  <a:schemeClr val="tx1"/>
                </a:solidFill>
                <a:latin typeface="+mn-lt"/>
                <a:ea typeface="+mn-ea"/>
                <a:cs typeface="+mn-cs"/>
              </a:defRPr>
            </a:lvl2pPr>
            <a:lvl3pPr marL="864000" indent="-228600" algn="l" defTabSz="914400" rtl="0" eaLnBrk="1" latinLnBrk="0" hangingPunct="1">
              <a:lnSpc>
                <a:spcPts val="2200"/>
              </a:lnSpc>
              <a:spcBef>
                <a:spcPts val="0"/>
              </a:spcBef>
              <a:spcAft>
                <a:spcPts val="300"/>
              </a:spcAft>
              <a:buFont typeface="Arial" panose="020B0604020202020204" pitchFamily="34" charset="0"/>
              <a:buChar char="•"/>
              <a:defRPr lang="en-US" sz="1800" kern="1200" dirty="0">
                <a:solidFill>
                  <a:schemeClr val="tx1"/>
                </a:solidFill>
                <a:latin typeface="+mn-lt"/>
                <a:ea typeface="+mn-ea"/>
                <a:cs typeface="+mn-cs"/>
              </a:defRPr>
            </a:lvl3pPr>
            <a:lvl4pPr marL="1152000" indent="-228600" algn="l" defTabSz="914400" rtl="0" eaLnBrk="1" latinLnBrk="0" hangingPunct="1">
              <a:lnSpc>
                <a:spcPts val="2200"/>
              </a:lnSpc>
              <a:spcBef>
                <a:spcPts val="0"/>
              </a:spcBef>
              <a:spcAft>
                <a:spcPts val="300"/>
              </a:spcAft>
              <a:buFont typeface="Arial" panose="020B0604020202020204" pitchFamily="34" charset="0"/>
              <a:buChar char="•"/>
              <a:defRPr lang="en-US" sz="1800" kern="1200" dirty="0">
                <a:solidFill>
                  <a:schemeClr val="tx1"/>
                </a:solidFill>
                <a:latin typeface="+mn-lt"/>
                <a:ea typeface="+mn-ea"/>
                <a:cs typeface="+mn-cs"/>
              </a:defRPr>
            </a:lvl4pPr>
            <a:lvl5pPr marL="1440000" indent="-228600" algn="l" defTabSz="914400" rtl="0" eaLnBrk="1" latinLnBrk="0" hangingPunct="1">
              <a:lnSpc>
                <a:spcPts val="2200"/>
              </a:lnSpc>
              <a:spcBef>
                <a:spcPts val="0"/>
              </a:spcBef>
              <a:spcAft>
                <a:spcPts val="300"/>
              </a:spcAft>
              <a:buFont typeface="Arial" panose="020B0604020202020204" pitchFamily="34" charset="0"/>
              <a:buChar char="•"/>
              <a:defRPr lang="en-AU"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300"/>
              </a:spcBef>
              <a:spcAft>
                <a:spcPts val="300"/>
              </a:spcAft>
              <a:buFont typeface="Arial" panose="020B0604020202020204" pitchFamily="34" charset="0"/>
              <a:buChar char="•"/>
              <a:defRPr/>
            </a:pPr>
            <a:r>
              <a:rPr lang="en-US" sz="1400" kern="0" dirty="0">
                <a:solidFill>
                  <a:prstClr val="black"/>
                </a:solidFill>
                <a:latin typeface="Segoe UI" panose="020B0502040204020203" pitchFamily="34" charset="0"/>
                <a:cs typeface="Segoe UI" panose="020B0502040204020203" pitchFamily="34" charset="0"/>
              </a:rPr>
              <a:t>This PowerPoint presentation has been developed to assist you present your results back to your executive, diversity team and network.</a:t>
            </a:r>
          </a:p>
          <a:p>
            <a:pPr marL="285750" indent="-285750">
              <a:lnSpc>
                <a:spcPct val="100000"/>
              </a:lnSpc>
              <a:spcBef>
                <a:spcPts val="300"/>
              </a:spcBef>
              <a:spcAft>
                <a:spcPts val="300"/>
              </a:spcAft>
              <a:buFont typeface="Arial" panose="020B0604020202020204" pitchFamily="34" charset="0"/>
              <a:buChar char="•"/>
              <a:defRPr/>
            </a:pPr>
            <a:endParaRPr lang="en-US" sz="1400" kern="0" dirty="0">
              <a:solidFill>
                <a:prstClr val="black"/>
              </a:solidFill>
              <a:latin typeface="Segoe UI" panose="020B0502040204020203" pitchFamily="34" charset="0"/>
              <a:cs typeface="Segoe UI" panose="020B0502040204020203" pitchFamily="34" charset="0"/>
            </a:endParaRPr>
          </a:p>
          <a:p>
            <a:pPr marL="285750" indent="-285750">
              <a:lnSpc>
                <a:spcPct val="100000"/>
              </a:lnSpc>
              <a:spcBef>
                <a:spcPts val="300"/>
              </a:spcBef>
              <a:spcAft>
                <a:spcPts val="300"/>
              </a:spcAft>
              <a:buFont typeface="Arial" panose="020B0604020202020204" pitchFamily="34" charset="0"/>
              <a:buChar char="•"/>
              <a:defRPr/>
            </a:pPr>
            <a:r>
              <a:rPr lang="en-US" sz="1400" kern="0" dirty="0">
                <a:solidFill>
                  <a:prstClr val="black"/>
                </a:solidFill>
                <a:latin typeface="Segoe UI" panose="020B0502040204020203" pitchFamily="34" charset="0"/>
                <a:cs typeface="Segoe UI" panose="020B0502040204020203" pitchFamily="34" charset="0"/>
              </a:rPr>
              <a:t>The PowerPoint deck may be edited to remove the slides that are not relevant to your submission.  </a:t>
            </a:r>
          </a:p>
          <a:p>
            <a:pPr marL="285750" indent="-285750">
              <a:lnSpc>
                <a:spcPct val="100000"/>
              </a:lnSpc>
              <a:spcBef>
                <a:spcPts val="300"/>
              </a:spcBef>
              <a:spcAft>
                <a:spcPts val="300"/>
              </a:spcAft>
              <a:buFont typeface="Arial" panose="020B0604020202020204" pitchFamily="34" charset="0"/>
              <a:buChar char="•"/>
              <a:defRPr/>
            </a:pPr>
            <a:endParaRPr lang="en-US" sz="1400" kern="0" dirty="0">
              <a:solidFill>
                <a:prstClr val="black"/>
              </a:solidFill>
              <a:latin typeface="Segoe UI" panose="020B0502040204020203" pitchFamily="34" charset="0"/>
              <a:cs typeface="Segoe UI" panose="020B0502040204020203" pitchFamily="34" charset="0"/>
            </a:endParaRPr>
          </a:p>
          <a:p>
            <a:pPr marL="285750" indent="-285750">
              <a:lnSpc>
                <a:spcPct val="100000"/>
              </a:lnSpc>
              <a:spcBef>
                <a:spcPts val="300"/>
              </a:spcBef>
              <a:spcAft>
                <a:spcPts val="300"/>
              </a:spcAft>
              <a:buFont typeface="Arial" panose="020B0604020202020204" pitchFamily="34" charset="0"/>
              <a:buChar char="•"/>
              <a:defRPr/>
            </a:pPr>
            <a:r>
              <a:rPr lang="en-US" sz="1400" kern="0" dirty="0">
                <a:solidFill>
                  <a:prstClr val="black"/>
                </a:solidFill>
                <a:latin typeface="Segoe UI" panose="020B0502040204020203" pitchFamily="34" charset="0"/>
                <a:cs typeface="Segoe UI" panose="020B0502040204020203" pitchFamily="34" charset="0"/>
              </a:rPr>
              <a:t>To present this back to your teams:</a:t>
            </a:r>
          </a:p>
          <a:p>
            <a:pPr marL="1149750" lvl="2" indent="-285750">
              <a:lnSpc>
                <a:spcPct val="100000"/>
              </a:lnSpc>
              <a:spcBef>
                <a:spcPts val="300"/>
              </a:spcBef>
              <a:buFont typeface="Wingdings" panose="05000000000000000000" pitchFamily="2" charset="2"/>
              <a:buChar char="§"/>
              <a:defRPr/>
            </a:pPr>
            <a:r>
              <a:rPr lang="en-US" sz="1400" kern="0" dirty="0">
                <a:solidFill>
                  <a:prstClr val="black"/>
                </a:solidFill>
                <a:latin typeface="Segoe UI" panose="020B0502040204020203" pitchFamily="34" charset="0"/>
                <a:cs typeface="Segoe UI" panose="020B0502040204020203" pitchFamily="34" charset="0"/>
              </a:rPr>
              <a:t>Remove any benchmarking slides and title pages that may not be relevant to you</a:t>
            </a:r>
          </a:p>
          <a:p>
            <a:pPr marL="1149750" lvl="2" indent="-285750">
              <a:lnSpc>
                <a:spcPct val="100000"/>
              </a:lnSpc>
              <a:spcBef>
                <a:spcPts val="300"/>
              </a:spcBef>
              <a:buFont typeface="Wingdings" panose="05000000000000000000" pitchFamily="2" charset="2"/>
              <a:buChar char="§"/>
              <a:defRPr/>
            </a:pPr>
            <a:r>
              <a:rPr lang="en-US" sz="1400" kern="0" dirty="0">
                <a:solidFill>
                  <a:prstClr val="black"/>
                </a:solidFill>
                <a:latin typeface="Segoe UI" panose="020B0502040204020203" pitchFamily="34" charset="0"/>
                <a:cs typeface="Segoe UI" panose="020B0502040204020203" pitchFamily="34" charset="0"/>
              </a:rPr>
              <a:t> Using your transcript results,  add speakers notes and your scores for each section as a reference during presentations</a:t>
            </a:r>
          </a:p>
          <a:p>
            <a:pPr marL="285750" lvl="1" indent="-285750">
              <a:lnSpc>
                <a:spcPct val="100000"/>
              </a:lnSpc>
              <a:spcBef>
                <a:spcPts val="300"/>
              </a:spcBef>
              <a:spcAft>
                <a:spcPts val="300"/>
              </a:spcAft>
              <a:buFont typeface="Arial" panose="020B0604020202020204" pitchFamily="34" charset="0"/>
              <a:buChar char="•"/>
              <a:defRPr/>
            </a:pPr>
            <a:endParaRPr lang="en-US" sz="1400" kern="0" dirty="0">
              <a:latin typeface="Segoe UI" panose="020B0502040204020203" pitchFamily="34" charset="0"/>
              <a:cs typeface="Segoe UI" panose="020B0502040204020203" pitchFamily="34" charset="0"/>
            </a:endParaRPr>
          </a:p>
          <a:p>
            <a:pPr>
              <a:lnSpc>
                <a:spcPct val="100000"/>
              </a:lnSpc>
              <a:spcBef>
                <a:spcPts val="300"/>
              </a:spcBef>
              <a:spcAft>
                <a:spcPts val="300"/>
              </a:spcAft>
            </a:pPr>
            <a:r>
              <a:rPr lang="en-US" sz="1400" b="1" dirty="0">
                <a:solidFill>
                  <a:schemeClr val="tx1"/>
                </a:solidFill>
                <a:latin typeface="Segoe UI" panose="020B0502040204020203" pitchFamily="34" charset="0"/>
                <a:cs typeface="Segoe UI" panose="020B0502040204020203" pitchFamily="34" charset="0"/>
              </a:rPr>
              <a:t>NOTE: </a:t>
            </a:r>
            <a:r>
              <a:rPr lang="en-US" sz="1400" dirty="0">
                <a:solidFill>
                  <a:schemeClr val="tx1"/>
                </a:solidFill>
                <a:latin typeface="Segoe UI" panose="020B0502040204020203" pitchFamily="34" charset="0"/>
                <a:cs typeface="Segoe UI" panose="020B0502040204020203" pitchFamily="34" charset="0"/>
              </a:rPr>
              <a:t>There are several categories where benchmarking is not provided due to the minimum of 5 organisations not being met for that category. </a:t>
            </a:r>
            <a:br>
              <a:rPr lang="en-US" sz="1400" dirty="0">
                <a:solidFill>
                  <a:schemeClr val="tx1"/>
                </a:solidFill>
                <a:latin typeface="Segoe UI" panose="020B0502040204020203" pitchFamily="34" charset="0"/>
                <a:cs typeface="Segoe UI" panose="020B0502040204020203" pitchFamily="34" charset="0"/>
              </a:rPr>
            </a:br>
            <a:endParaRPr lang="en-US" sz="1400" dirty="0">
              <a:solidFill>
                <a:schemeClr val="tx1"/>
              </a:solidFill>
              <a:latin typeface="Segoe UI" panose="020B0502040204020203" pitchFamily="34" charset="0"/>
              <a:cs typeface="Segoe UI" panose="020B0502040204020203" pitchFamily="34" charset="0"/>
            </a:endParaRPr>
          </a:p>
          <a:p>
            <a:pPr>
              <a:lnSpc>
                <a:spcPct val="100000"/>
              </a:lnSpc>
              <a:spcBef>
                <a:spcPts val="300"/>
              </a:spcBef>
              <a:spcAft>
                <a:spcPts val="300"/>
              </a:spcAft>
            </a:pPr>
            <a:r>
              <a:rPr lang="en-US" sz="1400" b="1" dirty="0">
                <a:solidFill>
                  <a:schemeClr val="tx1"/>
                </a:solidFill>
                <a:latin typeface="Segoe UI" panose="020B0502040204020203" pitchFamily="34" charset="0"/>
                <a:cs typeface="Segoe UI" panose="020B0502040204020203" pitchFamily="34" charset="0"/>
              </a:rPr>
              <a:t>NOTE: </a:t>
            </a:r>
            <a:r>
              <a:rPr lang="en-US" sz="1400" dirty="0">
                <a:solidFill>
                  <a:schemeClr val="tx1"/>
                </a:solidFill>
                <a:latin typeface="Segoe UI" panose="020B0502040204020203" pitchFamily="34" charset="0"/>
                <a:cs typeface="Segoe UI" panose="020B0502040204020203" pitchFamily="34" charset="0"/>
              </a:rPr>
              <a:t>Top Scoring organisations are listed alphabetically, not by score achieved. </a:t>
            </a:r>
          </a:p>
          <a:p>
            <a:pPr>
              <a:lnSpc>
                <a:spcPct val="90000"/>
              </a:lnSpc>
              <a:defRPr/>
            </a:pPr>
            <a:endParaRPr lang="en-US" sz="1200" kern="0" dirty="0">
              <a:solidFill>
                <a:prstClr val="black"/>
              </a:solidFill>
              <a:latin typeface="Calibri" panose="020F0502020204030204"/>
            </a:endParaRPr>
          </a:p>
        </p:txBody>
      </p:sp>
      <p:pic>
        <p:nvPicPr>
          <p:cNvPr id="8" name="Content Placeholder 7">
            <a:extLst>
              <a:ext uri="{FF2B5EF4-FFF2-40B4-BE49-F238E27FC236}">
                <a16:creationId xmlns:a16="http://schemas.microsoft.com/office/drawing/2014/main" id="{8F3F67FA-3F17-9B37-B912-7FD2568CA99D}"/>
              </a:ext>
            </a:extLst>
          </p:cNvPr>
          <p:cNvPicPr>
            <a:picLocks noGrp="1" noChangeAspect="1"/>
          </p:cNvPicPr>
          <p:nvPr>
            <p:ph idx="1"/>
          </p:nvPr>
        </p:nvPicPr>
        <p:blipFill>
          <a:blip r:embed="rId3"/>
          <a:stretch>
            <a:fillRect/>
          </a:stretch>
        </p:blipFill>
        <p:spPr>
          <a:xfrm>
            <a:off x="720000" y="1944000"/>
            <a:ext cx="3773751" cy="1969179"/>
          </a:xfrm>
          <a:prstGeom prst="rect">
            <a:avLst/>
          </a:prstGeom>
        </p:spPr>
      </p:pic>
    </p:spTree>
    <p:extLst>
      <p:ext uri="{BB962C8B-B14F-4D97-AF65-F5344CB8AC3E}">
        <p14:creationId xmlns:p14="http://schemas.microsoft.com/office/powerpoint/2010/main" val="29353071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EA15E-7744-FA16-E142-ECFE04868D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500872-B0B4-4DD3-872B-6E9DB3174B7A}"/>
              </a:ext>
            </a:extLst>
          </p:cNvPr>
          <p:cNvSpPr>
            <a:spLocks noGrp="1"/>
          </p:cNvSpPr>
          <p:nvPr>
            <p:ph type="title"/>
          </p:nvPr>
        </p:nvSpPr>
        <p:spPr>
          <a:xfrm>
            <a:off x="516467" y="361702"/>
            <a:ext cx="11191119" cy="656065"/>
          </a:xfrm>
        </p:spPr>
        <p:txBody>
          <a:bodyPr/>
          <a:lstStyle/>
          <a:p>
            <a:pPr>
              <a:lnSpc>
                <a:spcPct val="100000"/>
              </a:lnSpc>
            </a:pPr>
            <a:r>
              <a:rPr lang="en-US" sz="4400" cap="small" dirty="0">
                <a:latin typeface="Segoe UI Semibold" panose="020B0702040204020203" pitchFamily="34" charset="0"/>
                <a:cs typeface="Segoe UI Semibold" panose="020B0702040204020203" pitchFamily="34" charset="0"/>
              </a:rPr>
              <a:t>Small Employer: All Advanced Submissions</a:t>
            </a:r>
            <a:endParaRPr lang="en-AU" sz="4400" cap="small" dirty="0">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948623F6-5AEF-738B-831C-24677EEEB9D9}"/>
              </a:ext>
            </a:extLst>
          </p:cNvPr>
          <p:cNvSpPr txBox="1"/>
          <p:nvPr/>
        </p:nvSpPr>
        <p:spPr>
          <a:xfrm>
            <a:off x="7992000" y="1152000"/>
            <a:ext cx="3600000" cy="954107"/>
          </a:xfrm>
          <a:prstGeom prst="rect">
            <a:avLst/>
          </a:prstGeom>
          <a:noFill/>
        </p:spPr>
        <p:txBody>
          <a:bodyPr wrap="square" rtlCol="0">
            <a:spAutoFit/>
          </a:bodyPr>
          <a:lstStyle/>
          <a:p>
            <a:r>
              <a:rPr lang="en-US" sz="1400" dirty="0">
                <a:latin typeface="Segoe UI Semibold" panose="020B0702040204020203" pitchFamily="34" charset="0"/>
                <a:cs typeface="Segoe UI Semibold" panose="020B0702040204020203" pitchFamily="34" charset="0"/>
              </a:rPr>
              <a:t>Top Scoring Organisations:</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Clifford Chance</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Custom Fleet</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Russell Kennedy Lawyers </a:t>
            </a:r>
          </a:p>
        </p:txBody>
      </p:sp>
      <p:graphicFrame>
        <p:nvGraphicFramePr>
          <p:cNvPr id="3" name="Object 2">
            <a:extLst>
              <a:ext uri="{FF2B5EF4-FFF2-40B4-BE49-F238E27FC236}">
                <a16:creationId xmlns:a16="http://schemas.microsoft.com/office/drawing/2014/main" id="{0B9DACCA-F12E-DF36-C2DE-63BD964C864B}"/>
              </a:ext>
            </a:extLst>
          </p:cNvPr>
          <p:cNvGraphicFramePr>
            <a:graphicFrameLocks noChangeAspect="1"/>
          </p:cNvGraphicFramePr>
          <p:nvPr>
            <p:extLst>
              <p:ext uri="{D42A27DB-BD31-4B8C-83A1-F6EECF244321}">
                <p14:modId xmlns:p14="http://schemas.microsoft.com/office/powerpoint/2010/main" val="3011662415"/>
              </p:ext>
            </p:extLst>
          </p:nvPr>
        </p:nvGraphicFramePr>
        <p:xfrm>
          <a:off x="720000" y="1152000"/>
          <a:ext cx="7200000" cy="3995812"/>
        </p:xfrm>
        <a:graphic>
          <a:graphicData uri="http://schemas.openxmlformats.org/presentationml/2006/ole">
            <mc:AlternateContent xmlns:mc="http://schemas.openxmlformats.org/markup-compatibility/2006">
              <mc:Choice xmlns:v="urn:schemas-microsoft-com:vml" Requires="v">
                <p:oleObj name="Worksheet" r:id="rId3" imgW="9096262" imgH="5048354" progId="Excel.Sheet.12">
                  <p:embed/>
                </p:oleObj>
              </mc:Choice>
              <mc:Fallback>
                <p:oleObj name="Worksheet" r:id="rId3" imgW="9096262" imgH="5048354" progId="Excel.Sheet.12">
                  <p:embed/>
                  <p:pic>
                    <p:nvPicPr>
                      <p:cNvPr id="3" name="Object 2">
                        <a:extLst>
                          <a:ext uri="{FF2B5EF4-FFF2-40B4-BE49-F238E27FC236}">
                            <a16:creationId xmlns:a16="http://schemas.microsoft.com/office/drawing/2014/main" id="{0B9DACCA-F12E-DF36-C2DE-63BD964C864B}"/>
                          </a:ext>
                        </a:extLst>
                      </p:cNvPr>
                      <p:cNvPicPr/>
                      <p:nvPr/>
                    </p:nvPicPr>
                    <p:blipFill>
                      <a:blip r:embed="rId4"/>
                      <a:stretch>
                        <a:fillRect/>
                      </a:stretch>
                    </p:blipFill>
                    <p:spPr>
                      <a:xfrm>
                        <a:off x="720000" y="1152000"/>
                        <a:ext cx="7200000" cy="3995812"/>
                      </a:xfrm>
                      <a:prstGeom prst="rect">
                        <a:avLst/>
                      </a:prstGeom>
                    </p:spPr>
                  </p:pic>
                </p:oleObj>
              </mc:Fallback>
            </mc:AlternateContent>
          </a:graphicData>
        </a:graphic>
      </p:graphicFrame>
    </p:spTree>
    <p:extLst>
      <p:ext uri="{BB962C8B-B14F-4D97-AF65-F5344CB8AC3E}">
        <p14:creationId xmlns:p14="http://schemas.microsoft.com/office/powerpoint/2010/main" val="13798256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35A1B-0BC7-A262-3EF5-B7F8C9A45B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A7A762-ED15-D794-78E0-9B6D0BE9D3CB}"/>
              </a:ext>
            </a:extLst>
          </p:cNvPr>
          <p:cNvSpPr>
            <a:spLocks noGrp="1"/>
          </p:cNvSpPr>
          <p:nvPr>
            <p:ph type="title"/>
          </p:nvPr>
        </p:nvSpPr>
        <p:spPr>
          <a:xfrm>
            <a:off x="516467" y="361702"/>
            <a:ext cx="11191119" cy="656065"/>
          </a:xfrm>
        </p:spPr>
        <p:txBody>
          <a:bodyPr/>
          <a:lstStyle/>
          <a:p>
            <a:pPr>
              <a:lnSpc>
                <a:spcPct val="100000"/>
              </a:lnSpc>
            </a:pPr>
            <a:r>
              <a:rPr lang="en-US" sz="4400" cap="small" dirty="0">
                <a:latin typeface="Segoe UI Semibold" panose="020B0702040204020203" pitchFamily="34" charset="0"/>
                <a:cs typeface="Segoe UI Semibold" panose="020B0702040204020203" pitchFamily="34" charset="0"/>
              </a:rPr>
              <a:t>Small Employer: Gold &amp; Platinum Tiers</a:t>
            </a:r>
            <a:endParaRPr lang="en-AU" sz="4400" cap="small" dirty="0">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1C9A92BD-87B1-B5CC-0104-E5BD464FC4AE}"/>
              </a:ext>
            </a:extLst>
          </p:cNvPr>
          <p:cNvSpPr txBox="1"/>
          <p:nvPr/>
        </p:nvSpPr>
        <p:spPr>
          <a:xfrm>
            <a:off x="7992000" y="1152000"/>
            <a:ext cx="3600000" cy="954107"/>
          </a:xfrm>
          <a:prstGeom prst="rect">
            <a:avLst/>
          </a:prstGeom>
          <a:noFill/>
        </p:spPr>
        <p:txBody>
          <a:bodyPr wrap="square" rtlCol="0">
            <a:spAutoFit/>
          </a:bodyPr>
          <a:lstStyle/>
          <a:p>
            <a:r>
              <a:rPr lang="en-US" sz="1400" dirty="0">
                <a:latin typeface="Segoe UI Semibold" panose="020B0702040204020203" pitchFamily="34" charset="0"/>
                <a:cs typeface="Segoe UI Semibold" panose="020B0702040204020203" pitchFamily="34" charset="0"/>
              </a:rPr>
              <a:t>Top Scoring Organisations:</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Clifford Chance</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Custom Fleet</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Russell Kennedy Lawyers</a:t>
            </a:r>
          </a:p>
        </p:txBody>
      </p:sp>
      <p:graphicFrame>
        <p:nvGraphicFramePr>
          <p:cNvPr id="3" name="Object 2">
            <a:extLst>
              <a:ext uri="{FF2B5EF4-FFF2-40B4-BE49-F238E27FC236}">
                <a16:creationId xmlns:a16="http://schemas.microsoft.com/office/drawing/2014/main" id="{8507B8D4-BED3-7A4B-4996-0F50F2B6F42D}"/>
              </a:ext>
            </a:extLst>
          </p:cNvPr>
          <p:cNvGraphicFramePr>
            <a:graphicFrameLocks noChangeAspect="1"/>
          </p:cNvGraphicFramePr>
          <p:nvPr>
            <p:extLst>
              <p:ext uri="{D42A27DB-BD31-4B8C-83A1-F6EECF244321}">
                <p14:modId xmlns:p14="http://schemas.microsoft.com/office/powerpoint/2010/main" val="1032524237"/>
              </p:ext>
            </p:extLst>
          </p:nvPr>
        </p:nvGraphicFramePr>
        <p:xfrm>
          <a:off x="720000" y="1152000"/>
          <a:ext cx="7200000" cy="3995812"/>
        </p:xfrm>
        <a:graphic>
          <a:graphicData uri="http://schemas.openxmlformats.org/presentationml/2006/ole">
            <mc:AlternateContent xmlns:mc="http://schemas.openxmlformats.org/markup-compatibility/2006">
              <mc:Choice xmlns:v="urn:schemas-microsoft-com:vml" Requires="v">
                <p:oleObj name="Worksheet" r:id="rId3" imgW="9096262" imgH="5048354" progId="Excel.Sheet.12">
                  <p:embed/>
                </p:oleObj>
              </mc:Choice>
              <mc:Fallback>
                <p:oleObj name="Worksheet" r:id="rId3" imgW="9096262" imgH="5048354" progId="Excel.Sheet.12">
                  <p:embed/>
                  <p:pic>
                    <p:nvPicPr>
                      <p:cNvPr id="3" name="Object 2">
                        <a:extLst>
                          <a:ext uri="{FF2B5EF4-FFF2-40B4-BE49-F238E27FC236}">
                            <a16:creationId xmlns:a16="http://schemas.microsoft.com/office/drawing/2014/main" id="{8507B8D4-BED3-7A4B-4996-0F50F2B6F42D}"/>
                          </a:ext>
                        </a:extLst>
                      </p:cNvPr>
                      <p:cNvPicPr/>
                      <p:nvPr/>
                    </p:nvPicPr>
                    <p:blipFill>
                      <a:blip r:embed="rId4"/>
                      <a:stretch>
                        <a:fillRect/>
                      </a:stretch>
                    </p:blipFill>
                    <p:spPr>
                      <a:xfrm>
                        <a:off x="720000" y="1152000"/>
                        <a:ext cx="7200000" cy="3995812"/>
                      </a:xfrm>
                      <a:prstGeom prst="rect">
                        <a:avLst/>
                      </a:prstGeom>
                    </p:spPr>
                  </p:pic>
                </p:oleObj>
              </mc:Fallback>
            </mc:AlternateContent>
          </a:graphicData>
        </a:graphic>
      </p:graphicFrame>
    </p:spTree>
    <p:extLst>
      <p:ext uri="{BB962C8B-B14F-4D97-AF65-F5344CB8AC3E}">
        <p14:creationId xmlns:p14="http://schemas.microsoft.com/office/powerpoint/2010/main" val="3222447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1DFA4-34D4-172A-1803-321269D642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438A25-25FA-3695-E285-671D5C8B505A}"/>
              </a:ext>
            </a:extLst>
          </p:cNvPr>
          <p:cNvSpPr>
            <a:spLocks noGrp="1"/>
          </p:cNvSpPr>
          <p:nvPr>
            <p:ph type="title"/>
          </p:nvPr>
        </p:nvSpPr>
        <p:spPr>
          <a:xfrm>
            <a:off x="516467" y="361702"/>
            <a:ext cx="11191119" cy="656065"/>
          </a:xfrm>
        </p:spPr>
        <p:txBody>
          <a:bodyPr/>
          <a:lstStyle/>
          <a:p>
            <a:pPr>
              <a:lnSpc>
                <a:spcPct val="100000"/>
              </a:lnSpc>
            </a:pPr>
            <a:r>
              <a:rPr lang="en-US" sz="4400" cap="small" dirty="0">
                <a:latin typeface="Segoe UI Semibold" panose="020B0702040204020203" pitchFamily="34" charset="0"/>
                <a:cs typeface="Segoe UI Semibold" panose="020B0702040204020203" pitchFamily="34" charset="0"/>
              </a:rPr>
              <a:t>Small Employer: Silver Tier</a:t>
            </a:r>
            <a:endParaRPr lang="en-AU" sz="4400" cap="small" dirty="0">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650D1103-F923-1216-6B0B-5AC0B46CA972}"/>
              </a:ext>
            </a:extLst>
          </p:cNvPr>
          <p:cNvSpPr txBox="1"/>
          <p:nvPr/>
        </p:nvSpPr>
        <p:spPr>
          <a:xfrm>
            <a:off x="7992000" y="1152000"/>
            <a:ext cx="3600000" cy="1384995"/>
          </a:xfrm>
          <a:prstGeom prst="rect">
            <a:avLst/>
          </a:prstGeom>
          <a:noFill/>
        </p:spPr>
        <p:txBody>
          <a:bodyPr wrap="square" rtlCol="0">
            <a:spAutoFit/>
          </a:bodyPr>
          <a:lstStyle/>
          <a:p>
            <a:r>
              <a:rPr lang="en-US" sz="1400" dirty="0">
                <a:latin typeface="Segoe UI Semibold" panose="020B0702040204020203" pitchFamily="34" charset="0"/>
                <a:cs typeface="Segoe UI Semibold" panose="020B0702040204020203" pitchFamily="34" charset="0"/>
              </a:rPr>
              <a:t>Top Scoring Organisations:</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Gilead Sciences</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Think HQ</a:t>
            </a:r>
          </a:p>
          <a:p>
            <a:pPr marL="285750" indent="-285750">
              <a:buFont typeface="Wingdings" panose="05000000000000000000" pitchFamily="2" charset="2"/>
              <a:buChar char="ü"/>
            </a:pPr>
            <a:endParaRPr lang="en-US" sz="1400" dirty="0">
              <a:latin typeface="Segoe UI Semibold" panose="020B0702040204020203" pitchFamily="34" charset="0"/>
              <a:cs typeface="Segoe UI Semibold" panose="020B0702040204020203" pitchFamily="34" charset="0"/>
            </a:endParaRPr>
          </a:p>
          <a:p>
            <a:r>
              <a:rPr lang="en-US" sz="1400" dirty="0">
                <a:latin typeface="Segoe UI Semibold" panose="020B0702040204020203" pitchFamily="34" charset="0"/>
                <a:cs typeface="Segoe UI Semibold" panose="020B0702040204020203" pitchFamily="34" charset="0"/>
              </a:rPr>
              <a:t>Note: All other organisations obtained the same score.</a:t>
            </a:r>
          </a:p>
        </p:txBody>
      </p:sp>
      <p:graphicFrame>
        <p:nvGraphicFramePr>
          <p:cNvPr id="4" name="Object 3">
            <a:extLst>
              <a:ext uri="{FF2B5EF4-FFF2-40B4-BE49-F238E27FC236}">
                <a16:creationId xmlns:a16="http://schemas.microsoft.com/office/drawing/2014/main" id="{25E1BA08-2FBB-AA20-1B89-4287714B0802}"/>
              </a:ext>
            </a:extLst>
          </p:cNvPr>
          <p:cNvGraphicFramePr>
            <a:graphicFrameLocks noChangeAspect="1"/>
          </p:cNvGraphicFramePr>
          <p:nvPr>
            <p:extLst>
              <p:ext uri="{D42A27DB-BD31-4B8C-83A1-F6EECF244321}">
                <p14:modId xmlns:p14="http://schemas.microsoft.com/office/powerpoint/2010/main" val="2201582192"/>
              </p:ext>
            </p:extLst>
          </p:nvPr>
        </p:nvGraphicFramePr>
        <p:xfrm>
          <a:off x="720000" y="1152000"/>
          <a:ext cx="7200000" cy="3995812"/>
        </p:xfrm>
        <a:graphic>
          <a:graphicData uri="http://schemas.openxmlformats.org/presentationml/2006/ole">
            <mc:AlternateContent xmlns:mc="http://schemas.openxmlformats.org/markup-compatibility/2006">
              <mc:Choice xmlns:v="urn:schemas-microsoft-com:vml" Requires="v">
                <p:oleObj name="Worksheet" r:id="rId3" imgW="9096262" imgH="5048354" progId="Excel.Sheet.12">
                  <p:embed/>
                </p:oleObj>
              </mc:Choice>
              <mc:Fallback>
                <p:oleObj name="Worksheet" r:id="rId3" imgW="9096262" imgH="5048354" progId="Excel.Sheet.12">
                  <p:embed/>
                  <p:pic>
                    <p:nvPicPr>
                      <p:cNvPr id="4" name="Object 3">
                        <a:extLst>
                          <a:ext uri="{FF2B5EF4-FFF2-40B4-BE49-F238E27FC236}">
                            <a16:creationId xmlns:a16="http://schemas.microsoft.com/office/drawing/2014/main" id="{25E1BA08-2FBB-AA20-1B89-4287714B0802}"/>
                          </a:ext>
                        </a:extLst>
                      </p:cNvPr>
                      <p:cNvPicPr/>
                      <p:nvPr/>
                    </p:nvPicPr>
                    <p:blipFill>
                      <a:blip r:embed="rId4"/>
                      <a:stretch>
                        <a:fillRect/>
                      </a:stretch>
                    </p:blipFill>
                    <p:spPr>
                      <a:xfrm>
                        <a:off x="720000" y="1152000"/>
                        <a:ext cx="7200000" cy="3995812"/>
                      </a:xfrm>
                      <a:prstGeom prst="rect">
                        <a:avLst/>
                      </a:prstGeom>
                    </p:spPr>
                  </p:pic>
                </p:oleObj>
              </mc:Fallback>
            </mc:AlternateContent>
          </a:graphicData>
        </a:graphic>
      </p:graphicFrame>
    </p:spTree>
    <p:extLst>
      <p:ext uri="{BB962C8B-B14F-4D97-AF65-F5344CB8AC3E}">
        <p14:creationId xmlns:p14="http://schemas.microsoft.com/office/powerpoint/2010/main" val="39724994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F5608-24D9-A414-B0CF-B9D7F267EC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B0645E-74DD-A0E0-52DB-A0E3774338E8}"/>
              </a:ext>
            </a:extLst>
          </p:cNvPr>
          <p:cNvSpPr>
            <a:spLocks noGrp="1"/>
          </p:cNvSpPr>
          <p:nvPr>
            <p:ph type="title"/>
          </p:nvPr>
        </p:nvSpPr>
        <p:spPr>
          <a:xfrm>
            <a:off x="516467" y="361702"/>
            <a:ext cx="11191119" cy="656065"/>
          </a:xfrm>
        </p:spPr>
        <p:txBody>
          <a:bodyPr/>
          <a:lstStyle/>
          <a:p>
            <a:pPr>
              <a:lnSpc>
                <a:spcPct val="100000"/>
              </a:lnSpc>
            </a:pPr>
            <a:r>
              <a:rPr lang="en-US" sz="4400" cap="small" dirty="0">
                <a:latin typeface="Segoe UI Semibold" panose="020B0702040204020203" pitchFamily="34" charset="0"/>
                <a:cs typeface="Segoe UI Semibold" panose="020B0702040204020203" pitchFamily="34" charset="0"/>
              </a:rPr>
              <a:t>Small Employer: Global Head Office</a:t>
            </a:r>
            <a:endParaRPr lang="en-AU" sz="4400" cap="small" dirty="0">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C8009FA6-FF1A-231C-37B8-EA34FB90041B}"/>
              </a:ext>
            </a:extLst>
          </p:cNvPr>
          <p:cNvSpPr txBox="1"/>
          <p:nvPr/>
        </p:nvSpPr>
        <p:spPr>
          <a:xfrm>
            <a:off x="7992000" y="1152000"/>
            <a:ext cx="3600000" cy="954107"/>
          </a:xfrm>
          <a:prstGeom prst="rect">
            <a:avLst/>
          </a:prstGeom>
          <a:noFill/>
        </p:spPr>
        <p:txBody>
          <a:bodyPr wrap="square" rtlCol="0">
            <a:spAutoFit/>
          </a:bodyPr>
          <a:lstStyle/>
          <a:p>
            <a:r>
              <a:rPr lang="en-US" sz="1400" dirty="0">
                <a:latin typeface="Segoe UI Semibold" panose="020B0702040204020203" pitchFamily="34" charset="0"/>
                <a:cs typeface="Segoe UI Semibold" panose="020B0702040204020203" pitchFamily="34" charset="0"/>
              </a:rPr>
              <a:t>Top Scoring Organisations:</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Clifford Chance</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Custom Fleet</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Deutsche Bank</a:t>
            </a:r>
          </a:p>
        </p:txBody>
      </p:sp>
      <p:graphicFrame>
        <p:nvGraphicFramePr>
          <p:cNvPr id="4" name="Object 3">
            <a:extLst>
              <a:ext uri="{FF2B5EF4-FFF2-40B4-BE49-F238E27FC236}">
                <a16:creationId xmlns:a16="http://schemas.microsoft.com/office/drawing/2014/main" id="{A9A4FFAD-6D28-B4DF-DADC-E22D3E9A228B}"/>
              </a:ext>
            </a:extLst>
          </p:cNvPr>
          <p:cNvGraphicFramePr>
            <a:graphicFrameLocks noChangeAspect="1"/>
          </p:cNvGraphicFramePr>
          <p:nvPr>
            <p:extLst>
              <p:ext uri="{D42A27DB-BD31-4B8C-83A1-F6EECF244321}">
                <p14:modId xmlns:p14="http://schemas.microsoft.com/office/powerpoint/2010/main" val="1694011156"/>
              </p:ext>
            </p:extLst>
          </p:nvPr>
        </p:nvGraphicFramePr>
        <p:xfrm>
          <a:off x="720000" y="1152000"/>
          <a:ext cx="7200000" cy="3995812"/>
        </p:xfrm>
        <a:graphic>
          <a:graphicData uri="http://schemas.openxmlformats.org/presentationml/2006/ole">
            <mc:AlternateContent xmlns:mc="http://schemas.openxmlformats.org/markup-compatibility/2006">
              <mc:Choice xmlns:v="urn:schemas-microsoft-com:vml" Requires="v">
                <p:oleObj name="Worksheet" r:id="rId3" imgW="9096262" imgH="5048354" progId="Excel.Sheet.12">
                  <p:embed/>
                </p:oleObj>
              </mc:Choice>
              <mc:Fallback>
                <p:oleObj name="Worksheet" r:id="rId3" imgW="9096262" imgH="5048354" progId="Excel.Sheet.12">
                  <p:embed/>
                  <p:pic>
                    <p:nvPicPr>
                      <p:cNvPr id="4" name="Object 3">
                        <a:extLst>
                          <a:ext uri="{FF2B5EF4-FFF2-40B4-BE49-F238E27FC236}">
                            <a16:creationId xmlns:a16="http://schemas.microsoft.com/office/drawing/2014/main" id="{A9A4FFAD-6D28-B4DF-DADC-E22D3E9A228B}"/>
                          </a:ext>
                        </a:extLst>
                      </p:cNvPr>
                      <p:cNvPicPr/>
                      <p:nvPr/>
                    </p:nvPicPr>
                    <p:blipFill>
                      <a:blip r:embed="rId4"/>
                      <a:stretch>
                        <a:fillRect/>
                      </a:stretch>
                    </p:blipFill>
                    <p:spPr>
                      <a:xfrm>
                        <a:off x="720000" y="1152000"/>
                        <a:ext cx="7200000" cy="3995812"/>
                      </a:xfrm>
                      <a:prstGeom prst="rect">
                        <a:avLst/>
                      </a:prstGeom>
                    </p:spPr>
                  </p:pic>
                </p:oleObj>
              </mc:Fallback>
            </mc:AlternateContent>
          </a:graphicData>
        </a:graphic>
      </p:graphicFrame>
    </p:spTree>
    <p:extLst>
      <p:ext uri="{BB962C8B-B14F-4D97-AF65-F5344CB8AC3E}">
        <p14:creationId xmlns:p14="http://schemas.microsoft.com/office/powerpoint/2010/main" val="636618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A4257-5554-5423-9986-F98D793ECA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993E74-2681-D051-2C8E-2246E7B1CF3A}"/>
              </a:ext>
            </a:extLst>
          </p:cNvPr>
          <p:cNvSpPr>
            <a:spLocks noGrp="1"/>
          </p:cNvSpPr>
          <p:nvPr>
            <p:ph type="title"/>
          </p:nvPr>
        </p:nvSpPr>
        <p:spPr>
          <a:xfrm>
            <a:off x="516467" y="361702"/>
            <a:ext cx="11191119" cy="656065"/>
          </a:xfrm>
        </p:spPr>
        <p:txBody>
          <a:bodyPr/>
          <a:lstStyle/>
          <a:p>
            <a:pPr>
              <a:lnSpc>
                <a:spcPct val="100000"/>
              </a:lnSpc>
            </a:pPr>
            <a:r>
              <a:rPr lang="en-GB" sz="4400" cap="small" dirty="0">
                <a:latin typeface="Segoe UI Semibold" panose="020B0702040204020203" pitchFamily="34" charset="0"/>
                <a:cs typeface="Segoe UI Semibold" panose="020B0702040204020203" pitchFamily="34" charset="0"/>
              </a:rPr>
              <a:t>Small Employer: Australian Head Office</a:t>
            </a:r>
            <a:endParaRPr lang="en-AU" sz="4400" cap="small" dirty="0">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4E09D428-90EA-504C-5842-3D36CC5FBAA2}"/>
              </a:ext>
            </a:extLst>
          </p:cNvPr>
          <p:cNvSpPr txBox="1"/>
          <p:nvPr/>
        </p:nvSpPr>
        <p:spPr>
          <a:xfrm>
            <a:off x="7992000" y="1152000"/>
            <a:ext cx="3600000" cy="954107"/>
          </a:xfrm>
          <a:prstGeom prst="rect">
            <a:avLst/>
          </a:prstGeom>
          <a:noFill/>
        </p:spPr>
        <p:txBody>
          <a:bodyPr wrap="square" rtlCol="0">
            <a:spAutoFit/>
          </a:bodyPr>
          <a:lstStyle/>
          <a:p>
            <a:r>
              <a:rPr lang="en-US" sz="1400" dirty="0">
                <a:latin typeface="Segoe UI Semibold" panose="020B0702040204020203" pitchFamily="34" charset="0"/>
                <a:cs typeface="Segoe UI Semibold" panose="020B0702040204020203" pitchFamily="34" charset="0"/>
              </a:rPr>
              <a:t>Top Scoring Organisations:</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Future Group </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Investa Property Group</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Russell Kennedy Lawyers</a:t>
            </a:r>
          </a:p>
        </p:txBody>
      </p:sp>
      <p:graphicFrame>
        <p:nvGraphicFramePr>
          <p:cNvPr id="3" name="Object 2">
            <a:extLst>
              <a:ext uri="{FF2B5EF4-FFF2-40B4-BE49-F238E27FC236}">
                <a16:creationId xmlns:a16="http://schemas.microsoft.com/office/drawing/2014/main" id="{683765EE-1C0C-9A8A-879A-C64B01309788}"/>
              </a:ext>
            </a:extLst>
          </p:cNvPr>
          <p:cNvGraphicFramePr>
            <a:graphicFrameLocks noChangeAspect="1"/>
          </p:cNvGraphicFramePr>
          <p:nvPr>
            <p:extLst>
              <p:ext uri="{D42A27DB-BD31-4B8C-83A1-F6EECF244321}">
                <p14:modId xmlns:p14="http://schemas.microsoft.com/office/powerpoint/2010/main" val="3895794571"/>
              </p:ext>
            </p:extLst>
          </p:nvPr>
        </p:nvGraphicFramePr>
        <p:xfrm>
          <a:off x="720000" y="1152000"/>
          <a:ext cx="7200000" cy="3995812"/>
        </p:xfrm>
        <a:graphic>
          <a:graphicData uri="http://schemas.openxmlformats.org/presentationml/2006/ole">
            <mc:AlternateContent xmlns:mc="http://schemas.openxmlformats.org/markup-compatibility/2006">
              <mc:Choice xmlns:v="urn:schemas-microsoft-com:vml" Requires="v">
                <p:oleObj name="Worksheet" r:id="rId3" imgW="9096262" imgH="5048354" progId="Excel.Sheet.12">
                  <p:embed/>
                </p:oleObj>
              </mc:Choice>
              <mc:Fallback>
                <p:oleObj name="Worksheet" r:id="rId3" imgW="9096262" imgH="5048354" progId="Excel.Sheet.12">
                  <p:embed/>
                  <p:pic>
                    <p:nvPicPr>
                      <p:cNvPr id="3" name="Object 2">
                        <a:extLst>
                          <a:ext uri="{FF2B5EF4-FFF2-40B4-BE49-F238E27FC236}">
                            <a16:creationId xmlns:a16="http://schemas.microsoft.com/office/drawing/2014/main" id="{683765EE-1C0C-9A8A-879A-C64B01309788}"/>
                          </a:ext>
                        </a:extLst>
                      </p:cNvPr>
                      <p:cNvPicPr/>
                      <p:nvPr/>
                    </p:nvPicPr>
                    <p:blipFill>
                      <a:blip r:embed="rId4"/>
                      <a:stretch>
                        <a:fillRect/>
                      </a:stretch>
                    </p:blipFill>
                    <p:spPr>
                      <a:xfrm>
                        <a:off x="720000" y="1152000"/>
                        <a:ext cx="7200000" cy="3995812"/>
                      </a:xfrm>
                      <a:prstGeom prst="rect">
                        <a:avLst/>
                      </a:prstGeom>
                    </p:spPr>
                  </p:pic>
                </p:oleObj>
              </mc:Fallback>
            </mc:AlternateContent>
          </a:graphicData>
        </a:graphic>
      </p:graphicFrame>
    </p:spTree>
    <p:extLst>
      <p:ext uri="{BB962C8B-B14F-4D97-AF65-F5344CB8AC3E}">
        <p14:creationId xmlns:p14="http://schemas.microsoft.com/office/powerpoint/2010/main" val="3108412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A4A77-4FCF-D84A-EFD8-DAAAEB1903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223157-F0B2-D58E-D5D1-AAF1D61E7026}"/>
              </a:ext>
            </a:extLst>
          </p:cNvPr>
          <p:cNvSpPr>
            <a:spLocks noGrp="1"/>
          </p:cNvSpPr>
          <p:nvPr>
            <p:ph type="title"/>
          </p:nvPr>
        </p:nvSpPr>
        <p:spPr>
          <a:xfrm>
            <a:off x="516467" y="361702"/>
            <a:ext cx="11191119" cy="656065"/>
          </a:xfrm>
        </p:spPr>
        <p:txBody>
          <a:bodyPr/>
          <a:lstStyle/>
          <a:p>
            <a:pPr>
              <a:lnSpc>
                <a:spcPct val="100000"/>
              </a:lnSpc>
            </a:pPr>
            <a:r>
              <a:rPr lang="en-GB" sz="4400" cap="small" dirty="0">
                <a:latin typeface="Segoe UI Semibold" panose="020B0702040204020203" pitchFamily="34" charset="0"/>
                <a:cs typeface="Segoe UI Semibold" panose="020B0702040204020203" pitchFamily="34" charset="0"/>
              </a:rPr>
              <a:t>Small Employer: Private Company</a:t>
            </a:r>
            <a:endParaRPr lang="en-AU" sz="4400" cap="small" dirty="0">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82B74EC1-AF68-A8A9-6FD6-6C7E4E7CBA0F}"/>
              </a:ext>
            </a:extLst>
          </p:cNvPr>
          <p:cNvSpPr txBox="1"/>
          <p:nvPr/>
        </p:nvSpPr>
        <p:spPr>
          <a:xfrm>
            <a:off x="7992000" y="1152000"/>
            <a:ext cx="3600000" cy="954107"/>
          </a:xfrm>
          <a:prstGeom prst="rect">
            <a:avLst/>
          </a:prstGeom>
          <a:noFill/>
        </p:spPr>
        <p:txBody>
          <a:bodyPr wrap="square" rtlCol="0">
            <a:spAutoFit/>
          </a:bodyPr>
          <a:lstStyle/>
          <a:p>
            <a:r>
              <a:rPr lang="en-US" sz="1400" dirty="0">
                <a:latin typeface="Segoe UI Semibold" panose="020B0702040204020203" pitchFamily="34" charset="0"/>
                <a:cs typeface="Segoe UI Semibold" panose="020B0702040204020203" pitchFamily="34" charset="0"/>
              </a:rPr>
              <a:t>Top Scoring Organisations:</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Clifford Chance</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Custom Fleet</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Russell Kennedy Lawyers </a:t>
            </a:r>
          </a:p>
        </p:txBody>
      </p:sp>
      <p:graphicFrame>
        <p:nvGraphicFramePr>
          <p:cNvPr id="5" name="Object 4">
            <a:extLst>
              <a:ext uri="{FF2B5EF4-FFF2-40B4-BE49-F238E27FC236}">
                <a16:creationId xmlns:a16="http://schemas.microsoft.com/office/drawing/2014/main" id="{44F8EDD6-32D8-D578-A408-C49C36B4CFD6}"/>
              </a:ext>
            </a:extLst>
          </p:cNvPr>
          <p:cNvGraphicFramePr>
            <a:graphicFrameLocks noChangeAspect="1"/>
          </p:cNvGraphicFramePr>
          <p:nvPr>
            <p:extLst>
              <p:ext uri="{D42A27DB-BD31-4B8C-83A1-F6EECF244321}">
                <p14:modId xmlns:p14="http://schemas.microsoft.com/office/powerpoint/2010/main" val="1435717152"/>
              </p:ext>
            </p:extLst>
          </p:nvPr>
        </p:nvGraphicFramePr>
        <p:xfrm>
          <a:off x="720000" y="1152000"/>
          <a:ext cx="7200000" cy="3995812"/>
        </p:xfrm>
        <a:graphic>
          <a:graphicData uri="http://schemas.openxmlformats.org/presentationml/2006/ole">
            <mc:AlternateContent xmlns:mc="http://schemas.openxmlformats.org/markup-compatibility/2006">
              <mc:Choice xmlns:v="urn:schemas-microsoft-com:vml" Requires="v">
                <p:oleObj name="Worksheet" r:id="rId3" imgW="9096262" imgH="5048354" progId="Excel.Sheet.12">
                  <p:embed/>
                </p:oleObj>
              </mc:Choice>
              <mc:Fallback>
                <p:oleObj name="Worksheet" r:id="rId3" imgW="9096262" imgH="5048354" progId="Excel.Sheet.12">
                  <p:embed/>
                  <p:pic>
                    <p:nvPicPr>
                      <p:cNvPr id="5" name="Object 4">
                        <a:extLst>
                          <a:ext uri="{FF2B5EF4-FFF2-40B4-BE49-F238E27FC236}">
                            <a16:creationId xmlns:a16="http://schemas.microsoft.com/office/drawing/2014/main" id="{44F8EDD6-32D8-D578-A408-C49C36B4CFD6}"/>
                          </a:ext>
                        </a:extLst>
                      </p:cNvPr>
                      <p:cNvPicPr/>
                      <p:nvPr/>
                    </p:nvPicPr>
                    <p:blipFill>
                      <a:blip r:embed="rId4"/>
                      <a:stretch>
                        <a:fillRect/>
                      </a:stretch>
                    </p:blipFill>
                    <p:spPr>
                      <a:xfrm>
                        <a:off x="720000" y="1152000"/>
                        <a:ext cx="7200000" cy="3995812"/>
                      </a:xfrm>
                      <a:prstGeom prst="rect">
                        <a:avLst/>
                      </a:prstGeom>
                    </p:spPr>
                  </p:pic>
                </p:oleObj>
              </mc:Fallback>
            </mc:AlternateContent>
          </a:graphicData>
        </a:graphic>
      </p:graphicFrame>
    </p:spTree>
    <p:extLst>
      <p:ext uri="{BB962C8B-B14F-4D97-AF65-F5344CB8AC3E}">
        <p14:creationId xmlns:p14="http://schemas.microsoft.com/office/powerpoint/2010/main" val="2954033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30DAE-4B97-65FE-9D67-223E5B7D83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36941D-7A51-3BCC-0E93-FA1C3A8F0918}"/>
              </a:ext>
            </a:extLst>
          </p:cNvPr>
          <p:cNvSpPr>
            <a:spLocks noGrp="1"/>
          </p:cNvSpPr>
          <p:nvPr>
            <p:ph type="title"/>
          </p:nvPr>
        </p:nvSpPr>
        <p:spPr>
          <a:xfrm>
            <a:off x="516467" y="361702"/>
            <a:ext cx="11191119" cy="656065"/>
          </a:xfrm>
        </p:spPr>
        <p:txBody>
          <a:bodyPr/>
          <a:lstStyle/>
          <a:p>
            <a:pPr>
              <a:lnSpc>
                <a:spcPct val="100000"/>
              </a:lnSpc>
            </a:pPr>
            <a:r>
              <a:rPr lang="en-GB" sz="4400" cap="small" dirty="0">
                <a:latin typeface="Segoe UI Semibold" panose="020B0702040204020203" pitchFamily="34" charset="0"/>
                <a:cs typeface="Segoe UI Semibold" panose="020B0702040204020203" pitchFamily="34" charset="0"/>
              </a:rPr>
              <a:t>Going Forward</a:t>
            </a:r>
            <a:endParaRPr lang="en-AU" sz="4400" cap="small" dirty="0">
              <a:latin typeface="Segoe UI Semibold" panose="020B0702040204020203" pitchFamily="34" charset="0"/>
              <a:cs typeface="Segoe UI Semibold" panose="020B0702040204020203" pitchFamily="34" charset="0"/>
            </a:endParaRPr>
          </a:p>
        </p:txBody>
      </p:sp>
      <p:sp>
        <p:nvSpPr>
          <p:cNvPr id="3" name="Content Placeholder 2">
            <a:extLst>
              <a:ext uri="{FF2B5EF4-FFF2-40B4-BE49-F238E27FC236}">
                <a16:creationId xmlns:a16="http://schemas.microsoft.com/office/drawing/2014/main" id="{D2DDD31F-920E-9F34-2EEA-29439C0EED4B}"/>
              </a:ext>
            </a:extLst>
          </p:cNvPr>
          <p:cNvSpPr>
            <a:spLocks noGrp="1"/>
          </p:cNvSpPr>
          <p:nvPr>
            <p:ph idx="1"/>
          </p:nvPr>
        </p:nvSpPr>
        <p:spPr>
          <a:xfrm>
            <a:off x="504000" y="1152000"/>
            <a:ext cx="11191117" cy="4211629"/>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P</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ride in Diversity members can now engage their Relationship Manager for a complimentary strategic planning session using their Foundation and/or Advanced Submission results.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This can also be provided fee-for-service to non-member organisations participating.</a:t>
            </a:r>
            <a:b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br>
            <a:endPar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Register for the current AWEI Submission documents: </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3"/>
              </a:rPr>
              <a:t>https://www.pid-awei.com.au/aweiregistration/</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p>
          <a:p>
            <a:pPr marL="1092600" lvl="2">
              <a:lnSpc>
                <a:spcPct val="90000"/>
              </a:lnSpc>
              <a:spcBef>
                <a:spcPts val="1000"/>
              </a:spcBef>
              <a:spcAft>
                <a:spcPts val="0"/>
              </a:spcAft>
              <a:defRPr/>
            </a:pPr>
            <a:r>
              <a:rPr kumimoji="0" lang="en-US" sz="1400" b="0"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All organisations wishing to participate must register for the documents, regardless of any previous scores.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Register for the AWEI Employee Survey: </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4"/>
              </a:rPr>
              <a:t>https://www.pid-awei.com.au/awei_eoi/</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1600" dirty="0">
              <a:solidFill>
                <a:prstClr val="black"/>
              </a:solidFill>
              <a:latin typeface="Segoe UI" panose="020B0502040204020203" pitchFamily="34" charset="0"/>
              <a:cs typeface="Segoe UI"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Nominate a colleague for a 2026 LGBTQ+ Inclusion Award: </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5"/>
              </a:rPr>
              <a:t>https://www.pid-awei.com.au/awardnominationforms/</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endParaRPr kumimoji="0" lang="en-AU"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Not a member organisation yet? Email </a:t>
            </a:r>
            <a:r>
              <a:rPr kumimoji="0" lang="en-AU"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6"/>
              </a:rPr>
              <a:t>info@prideindiveristy.com.au</a:t>
            </a:r>
            <a:r>
              <a:rPr kumimoji="0" lang="en-AU"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and join now!</a:t>
            </a:r>
          </a:p>
          <a:p>
            <a:pPr marL="171450" indent="-171450">
              <a:lnSpc>
                <a:spcPct val="100000"/>
              </a:lnSpc>
              <a:spcBef>
                <a:spcPts val="600"/>
              </a:spcBef>
              <a:spcAft>
                <a:spcPts val="600"/>
              </a:spcAft>
              <a:buFont typeface="Arial" panose="020B0604020202020204" pitchFamily="34" charset="0"/>
              <a:buChar char="•"/>
            </a:pPr>
            <a:endParaRPr lang="en-US" sz="1600" dirty="0">
              <a:solidFill>
                <a:schemeClr val="tx1"/>
              </a:solidFill>
              <a:latin typeface="Segoe UI" panose="020B0502040204020203" pitchFamily="34" charset="0"/>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endParaRPr lang="en-AU" sz="1050" dirty="0">
              <a:solidFill>
                <a:schemeClr val="tx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10487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6C301-6945-CA4E-4AB4-DC7F8FA715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C44982-856D-F2E3-BD39-7A2FF4197C55}"/>
              </a:ext>
            </a:extLst>
          </p:cNvPr>
          <p:cNvSpPr>
            <a:spLocks noGrp="1"/>
          </p:cNvSpPr>
          <p:nvPr>
            <p:ph type="title"/>
          </p:nvPr>
        </p:nvSpPr>
        <p:spPr>
          <a:xfrm>
            <a:off x="516467" y="361702"/>
            <a:ext cx="11191119" cy="656065"/>
          </a:xfrm>
        </p:spPr>
        <p:txBody>
          <a:bodyPr/>
          <a:lstStyle/>
          <a:p>
            <a:pPr>
              <a:lnSpc>
                <a:spcPct val="100000"/>
              </a:lnSpc>
            </a:pPr>
            <a:r>
              <a:rPr lang="en-GB" sz="4400" cap="small" dirty="0">
                <a:latin typeface="Segoe UI Semibold" panose="020B0702040204020203" pitchFamily="34" charset="0"/>
                <a:cs typeface="Segoe UI Semibold" panose="020B0702040204020203" pitchFamily="34" charset="0"/>
              </a:rPr>
              <a:t>Participation</a:t>
            </a:r>
            <a:endParaRPr lang="en-AU" sz="4400" cap="small" dirty="0">
              <a:latin typeface="Segoe UI Semibold" panose="020B0702040204020203" pitchFamily="34" charset="0"/>
              <a:cs typeface="Segoe UI Semibold" panose="020B0702040204020203" pitchFamily="34" charset="0"/>
            </a:endParaRPr>
          </a:p>
        </p:txBody>
      </p:sp>
      <p:graphicFrame>
        <p:nvGraphicFramePr>
          <p:cNvPr id="4" name="Content Placeholder 3">
            <a:extLst>
              <a:ext uri="{FF2B5EF4-FFF2-40B4-BE49-F238E27FC236}">
                <a16:creationId xmlns:a16="http://schemas.microsoft.com/office/drawing/2014/main" id="{3A8A43FA-30B6-D9EF-320B-D2C5364CE3D5}"/>
              </a:ext>
            </a:extLst>
          </p:cNvPr>
          <p:cNvGraphicFramePr>
            <a:graphicFrameLocks noGrp="1"/>
          </p:cNvGraphicFramePr>
          <p:nvPr>
            <p:ph idx="1"/>
            <p:extLst>
              <p:ext uri="{D42A27DB-BD31-4B8C-83A1-F6EECF244321}">
                <p14:modId xmlns:p14="http://schemas.microsoft.com/office/powerpoint/2010/main" val="36537293"/>
              </p:ext>
            </p:extLst>
          </p:nvPr>
        </p:nvGraphicFramePr>
        <p:xfrm>
          <a:off x="720000" y="1152000"/>
          <a:ext cx="10800000" cy="42116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07023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0FC10-3D8D-E3A7-B0DC-057DED6F9F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B3D81C-CD64-A185-19F3-1306873973BE}"/>
              </a:ext>
            </a:extLst>
          </p:cNvPr>
          <p:cNvSpPr>
            <a:spLocks noGrp="1"/>
          </p:cNvSpPr>
          <p:nvPr>
            <p:ph type="title"/>
          </p:nvPr>
        </p:nvSpPr>
        <p:spPr>
          <a:xfrm>
            <a:off x="516467" y="361702"/>
            <a:ext cx="11191119" cy="656065"/>
          </a:xfrm>
        </p:spPr>
        <p:txBody>
          <a:bodyPr/>
          <a:lstStyle/>
          <a:p>
            <a:pPr>
              <a:lnSpc>
                <a:spcPct val="100000"/>
              </a:lnSpc>
            </a:pPr>
            <a:r>
              <a:rPr lang="en-GB" sz="4400" cap="small" dirty="0">
                <a:latin typeface="Segoe UI Semibold" panose="020B0702040204020203" pitchFamily="34" charset="0"/>
                <a:cs typeface="Segoe UI Semibold" panose="020B0702040204020203" pitchFamily="34" charset="0"/>
              </a:rPr>
              <a:t>Tier Entry Points</a:t>
            </a:r>
            <a:endParaRPr lang="en-AU" sz="4400" cap="small" dirty="0">
              <a:latin typeface="Segoe UI Semibold" panose="020B0702040204020203" pitchFamily="34" charset="0"/>
              <a:cs typeface="Segoe UI Semibold" panose="020B0702040204020203" pitchFamily="34" charset="0"/>
            </a:endParaRPr>
          </a:p>
        </p:txBody>
      </p:sp>
      <p:sp>
        <p:nvSpPr>
          <p:cNvPr id="3" name="Content Placeholder 2">
            <a:extLst>
              <a:ext uri="{FF2B5EF4-FFF2-40B4-BE49-F238E27FC236}">
                <a16:creationId xmlns:a16="http://schemas.microsoft.com/office/drawing/2014/main" id="{E3774463-5893-B0B1-3F70-AA784DDF9B16}"/>
              </a:ext>
            </a:extLst>
          </p:cNvPr>
          <p:cNvSpPr>
            <a:spLocks noGrp="1"/>
          </p:cNvSpPr>
          <p:nvPr>
            <p:ph idx="1"/>
          </p:nvPr>
        </p:nvSpPr>
        <p:spPr>
          <a:xfrm>
            <a:off x="484414" y="1152000"/>
            <a:ext cx="11191117" cy="4211629"/>
          </a:xfrm>
        </p:spPr>
        <p:txBody>
          <a:bodyPr/>
          <a:lstStyle/>
          <a:p>
            <a:pPr marR="0" lvl="0" algn="l" defTabSz="914400" rtl="0" eaLnBrk="1" fontAlgn="auto" latinLnBrk="0" hangingPunct="1">
              <a:lnSpc>
                <a:spcPct val="90000"/>
              </a:lnSpc>
              <a:spcBef>
                <a:spcPts val="1000"/>
              </a:spcBef>
              <a:spcAft>
                <a:spcPts val="0"/>
              </a:spcAft>
              <a:buClrTx/>
              <a:buSzTx/>
              <a:tabLst/>
              <a:defRPr/>
            </a:pPr>
            <a:r>
              <a:rPr kumimoji="0" lang="en-US" sz="1600" b="0" i="1"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Starting with the 5th iteration of the AWEI, we will be introducing fixed entry points for each of the tiers making it easier to estimate, realistically, where your tier recognition may fall.</a:t>
            </a:r>
          </a:p>
          <a:p>
            <a:pPr marR="0" lvl="0" algn="l" defTabSz="914400" rtl="0" eaLnBrk="1" fontAlgn="auto" latinLnBrk="0" hangingPunct="1">
              <a:lnSpc>
                <a:spcPct val="90000"/>
              </a:lnSpc>
              <a:spcBef>
                <a:spcPts val="1000"/>
              </a:spcBef>
              <a:spcAft>
                <a:spcPts val="0"/>
              </a:spcAft>
              <a:buClrTx/>
              <a:buSzTx/>
              <a:tabLst/>
              <a:defRPr/>
            </a:pPr>
            <a:r>
              <a:rPr kumimoji="0" lang="en-US" sz="16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To achieve </a:t>
            </a:r>
            <a:r>
              <a:rPr kumimoji="0" lang="en-US" sz="1600" b="1"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Bronze Tier Status </a:t>
            </a:r>
            <a:r>
              <a:rPr kumimoji="0" lang="en-US" sz="16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within the </a:t>
            </a:r>
            <a:r>
              <a:rPr kumimoji="0" lang="en-US" sz="1600" b="1"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AWEI Foundation Submission</a:t>
            </a:r>
            <a:r>
              <a:rPr kumimoji="0" lang="en-US" sz="16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 participating organisations must obtain 80% of allocated points.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For Small Employers (500 or less employees), this is 40/50.</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For Standard Employers (501 or more employees), 64/80.</a:t>
            </a:r>
          </a:p>
          <a:p>
            <a:pPr marR="0" lvl="0" algn="l" defTabSz="914400" rtl="0" eaLnBrk="1" fontAlgn="auto" latinLnBrk="0" hangingPunct="1">
              <a:lnSpc>
                <a:spcPct val="90000"/>
              </a:lnSpc>
              <a:spcBef>
                <a:spcPts val="1000"/>
              </a:spcBef>
              <a:spcAft>
                <a:spcPts val="0"/>
              </a:spcAft>
              <a:buClrTx/>
              <a:buSzTx/>
              <a:tabLst/>
              <a:defRPr/>
            </a:pPr>
            <a:r>
              <a:rPr kumimoji="0" lang="en-US" sz="16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To achieve </a:t>
            </a:r>
            <a:r>
              <a:rPr kumimoji="0" lang="en-US" sz="1600" b="1"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Silver Tier Status </a:t>
            </a:r>
            <a:r>
              <a:rPr kumimoji="0" lang="en-US" sz="16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within the </a:t>
            </a:r>
            <a:r>
              <a:rPr kumimoji="0" lang="en-US" sz="1600" b="1"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AWEI Advanced Submission</a:t>
            </a:r>
            <a:r>
              <a:rPr kumimoji="0" lang="en-US" sz="16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 participating organisations must obtain 60% of allocated points.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For Small Employers (500 or less employees), this is 30/50.</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For Standard Employers (501 or more employees, this is 72/120.</a:t>
            </a:r>
          </a:p>
          <a:p>
            <a:pPr marR="0" lvl="0" algn="l" defTabSz="914400" rtl="0" eaLnBrk="1" fontAlgn="auto" latinLnBrk="0" hangingPunct="1">
              <a:lnSpc>
                <a:spcPct val="90000"/>
              </a:lnSpc>
              <a:spcBef>
                <a:spcPts val="1000"/>
              </a:spcBef>
              <a:spcAft>
                <a:spcPts val="0"/>
              </a:spcAft>
              <a:buClrTx/>
              <a:buSzTx/>
              <a:tabLst/>
              <a:defRPr/>
            </a:pPr>
            <a:r>
              <a:rPr kumimoji="0" lang="en-US" sz="16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To achieve </a:t>
            </a:r>
            <a:r>
              <a:rPr kumimoji="0" lang="en-US" sz="1600" b="1"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Gold Tier Status </a:t>
            </a:r>
            <a:r>
              <a:rPr kumimoji="0" lang="en-US" sz="16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within the </a:t>
            </a:r>
            <a:r>
              <a:rPr kumimoji="0" lang="en-US" sz="1600" b="1"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AWEI Advanced Submission</a:t>
            </a:r>
            <a:r>
              <a:rPr kumimoji="0" lang="en-US" sz="16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 participating organisations must obtain 80% of allocated points.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For Small Employers (500 or less employees), this is 40/50.</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For Standard Employers (501 or more employees), this is 96/120.</a:t>
            </a:r>
            <a:endParaRPr lang="en-US" sz="1600" dirty="0">
              <a:solidFill>
                <a:schemeClr val="tx1"/>
              </a:solidFill>
              <a:latin typeface="Segoe UI" panose="020B0502040204020203" pitchFamily="34" charset="0"/>
              <a:cs typeface="Segoe UI" panose="020B0502040204020203" pitchFamily="34" charset="0"/>
            </a:endParaRPr>
          </a:p>
          <a:p>
            <a:pPr marL="171450" indent="-171450">
              <a:lnSpc>
                <a:spcPct val="100000"/>
              </a:lnSpc>
              <a:spcBef>
                <a:spcPts val="600"/>
              </a:spcBef>
              <a:spcAft>
                <a:spcPts val="600"/>
              </a:spcAft>
              <a:buFont typeface="Arial" panose="020B0604020202020204" pitchFamily="34" charset="0"/>
              <a:buChar char="•"/>
            </a:pPr>
            <a:endParaRPr lang="en-AU" sz="1050" dirty="0">
              <a:solidFill>
                <a:schemeClr val="tx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142746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5BAA181-6CAC-BF15-C0BE-46E5CCD0032A}"/>
              </a:ext>
            </a:extLst>
          </p:cNvPr>
          <p:cNvSpPr>
            <a:spLocks noGrp="1"/>
          </p:cNvSpPr>
          <p:nvPr>
            <p:ph type="body" sz="quarter" idx="14"/>
          </p:nvPr>
        </p:nvSpPr>
        <p:spPr>
          <a:xfrm>
            <a:off x="0" y="2018333"/>
            <a:ext cx="12192000" cy="2821333"/>
          </a:xfrm>
        </p:spPr>
        <p:txBody>
          <a:bodyPr/>
          <a:lstStyle/>
          <a:p>
            <a:pPr lvl="1"/>
            <a:r>
              <a:rPr lang="en-GB" sz="4800" b="1" cap="small" dirty="0"/>
              <a:t>Foundation Submission Results</a:t>
            </a:r>
            <a:endParaRPr lang="en-AU" sz="2800" cap="small" dirty="0"/>
          </a:p>
        </p:txBody>
      </p:sp>
    </p:spTree>
    <p:extLst>
      <p:ext uri="{BB962C8B-B14F-4D97-AF65-F5344CB8AC3E}">
        <p14:creationId xmlns:p14="http://schemas.microsoft.com/office/powerpoint/2010/main" val="2957059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71E3D-3D93-DE9C-BA79-716BF119B0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F306FD-85F9-AFC8-81C0-013E09D28FFD}"/>
              </a:ext>
            </a:extLst>
          </p:cNvPr>
          <p:cNvSpPr>
            <a:spLocks noGrp="1"/>
          </p:cNvSpPr>
          <p:nvPr>
            <p:ph type="title"/>
          </p:nvPr>
        </p:nvSpPr>
        <p:spPr>
          <a:xfrm>
            <a:off x="516467" y="361702"/>
            <a:ext cx="11191119" cy="656065"/>
          </a:xfrm>
        </p:spPr>
        <p:txBody>
          <a:bodyPr/>
          <a:lstStyle/>
          <a:p>
            <a:pPr>
              <a:lnSpc>
                <a:spcPct val="100000"/>
              </a:lnSpc>
            </a:pPr>
            <a:r>
              <a:rPr lang="en-GB" sz="4400" cap="small" dirty="0">
                <a:latin typeface="Segoe UI Semibold" panose="020B0702040204020203" pitchFamily="34" charset="0"/>
                <a:cs typeface="Segoe UI Semibold" panose="020B0702040204020203" pitchFamily="34" charset="0"/>
              </a:rPr>
              <a:t>Standard Employer: Bronze Tier</a:t>
            </a:r>
            <a:endParaRPr lang="en-AU" sz="4400" cap="small" dirty="0">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41710A12-B108-41D6-0402-5C95CEB1405E}"/>
              </a:ext>
            </a:extLst>
          </p:cNvPr>
          <p:cNvSpPr txBox="1"/>
          <p:nvPr/>
        </p:nvSpPr>
        <p:spPr>
          <a:xfrm>
            <a:off x="7992000" y="1152000"/>
            <a:ext cx="3715586" cy="2246769"/>
          </a:xfrm>
          <a:prstGeom prst="rect">
            <a:avLst/>
          </a:prstGeom>
          <a:noFill/>
        </p:spPr>
        <p:txBody>
          <a:bodyPr wrap="square" rtlCol="0">
            <a:spAutoFit/>
          </a:bodyPr>
          <a:lstStyle/>
          <a:p>
            <a:r>
              <a:rPr lang="en-US" sz="1400" dirty="0">
                <a:latin typeface="Segoe UI Semibold" panose="020B0702040204020203" pitchFamily="34" charset="0"/>
                <a:cs typeface="Segoe UI Semibold" panose="020B0702040204020203" pitchFamily="34" charset="0"/>
              </a:rPr>
              <a:t>Top Scoring Organisations:</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Australian Competition &amp; Consumer Commission (ACCC)</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Australian Red Cross Lifeblood</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PepsiCo ANZ</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+ 1 not for publication</a:t>
            </a:r>
          </a:p>
          <a:p>
            <a:endParaRPr lang="en-US" sz="1400" dirty="0">
              <a:latin typeface="Segoe UI Semibold" panose="020B0702040204020203" pitchFamily="34" charset="0"/>
              <a:cs typeface="Segoe UI Semibold" panose="020B0702040204020203" pitchFamily="34" charset="0"/>
            </a:endParaRPr>
          </a:p>
          <a:p>
            <a:r>
              <a:rPr lang="en-US" sz="1400" dirty="0">
                <a:latin typeface="Segoe UI Semibold" panose="020B0702040204020203" pitchFamily="34" charset="0"/>
                <a:cs typeface="Segoe UI Semibold" panose="020B0702040204020203" pitchFamily="34" charset="0"/>
              </a:rPr>
              <a:t>Note: Multiple organisations obtained the same score.</a:t>
            </a:r>
          </a:p>
          <a:p>
            <a:endParaRPr lang="en-US" sz="1400" dirty="0">
              <a:latin typeface="Segoe UI Semibold" panose="020B0702040204020203" pitchFamily="34" charset="0"/>
              <a:cs typeface="Segoe UI Semibold" panose="020B0702040204020203" pitchFamily="34" charset="0"/>
            </a:endParaRPr>
          </a:p>
        </p:txBody>
      </p:sp>
      <p:pic>
        <p:nvPicPr>
          <p:cNvPr id="3" name="Picture 2">
            <a:extLst>
              <a:ext uri="{FF2B5EF4-FFF2-40B4-BE49-F238E27FC236}">
                <a16:creationId xmlns:a16="http://schemas.microsoft.com/office/drawing/2014/main" id="{AEF82560-DB99-5095-461B-427DE0957C2D}"/>
              </a:ext>
            </a:extLst>
          </p:cNvPr>
          <p:cNvPicPr>
            <a:picLocks noChangeAspect="1"/>
          </p:cNvPicPr>
          <p:nvPr/>
        </p:nvPicPr>
        <p:blipFill>
          <a:blip r:embed="rId3"/>
          <a:stretch>
            <a:fillRect/>
          </a:stretch>
        </p:blipFill>
        <p:spPr>
          <a:xfrm>
            <a:off x="720000" y="1152001"/>
            <a:ext cx="7200000" cy="2673645"/>
          </a:xfrm>
          <a:prstGeom prst="rect">
            <a:avLst/>
          </a:prstGeom>
        </p:spPr>
      </p:pic>
    </p:spTree>
    <p:extLst>
      <p:ext uri="{BB962C8B-B14F-4D97-AF65-F5344CB8AC3E}">
        <p14:creationId xmlns:p14="http://schemas.microsoft.com/office/powerpoint/2010/main" val="2518418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28066-7642-9FCD-431B-AED1734BC8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4F69C9-961A-7462-77B3-0E87E4F7F8E6}"/>
              </a:ext>
            </a:extLst>
          </p:cNvPr>
          <p:cNvSpPr>
            <a:spLocks noGrp="1"/>
          </p:cNvSpPr>
          <p:nvPr>
            <p:ph type="title"/>
          </p:nvPr>
        </p:nvSpPr>
        <p:spPr>
          <a:xfrm>
            <a:off x="516467" y="361702"/>
            <a:ext cx="11191119" cy="656065"/>
          </a:xfrm>
        </p:spPr>
        <p:txBody>
          <a:bodyPr/>
          <a:lstStyle/>
          <a:p>
            <a:pPr>
              <a:lnSpc>
                <a:spcPct val="100000"/>
              </a:lnSpc>
            </a:pPr>
            <a:r>
              <a:rPr lang="en-GB" sz="4400" cap="small" dirty="0">
                <a:latin typeface="Segoe UI Semibold" panose="020B0702040204020203" pitchFamily="34" charset="0"/>
                <a:cs typeface="Segoe UI Semibold" panose="020B0702040204020203" pitchFamily="34" charset="0"/>
              </a:rPr>
              <a:t>Small Employer: Bronze Tier</a:t>
            </a:r>
            <a:endParaRPr lang="en-AU" sz="4400" cap="small" dirty="0">
              <a:latin typeface="Segoe UI Semibold" panose="020B0702040204020203" pitchFamily="34" charset="0"/>
              <a:cs typeface="Segoe UI Semibold" panose="020B0702040204020203" pitchFamily="34" charset="0"/>
            </a:endParaRPr>
          </a:p>
        </p:txBody>
      </p:sp>
      <p:sp>
        <p:nvSpPr>
          <p:cNvPr id="6" name="TextBox 5">
            <a:extLst>
              <a:ext uri="{FF2B5EF4-FFF2-40B4-BE49-F238E27FC236}">
                <a16:creationId xmlns:a16="http://schemas.microsoft.com/office/drawing/2014/main" id="{A358B7FA-E04C-18AD-51FA-A33E6B433346}"/>
              </a:ext>
            </a:extLst>
          </p:cNvPr>
          <p:cNvSpPr txBox="1"/>
          <p:nvPr/>
        </p:nvSpPr>
        <p:spPr>
          <a:xfrm>
            <a:off x="7992000" y="1152000"/>
            <a:ext cx="3636582" cy="1169551"/>
          </a:xfrm>
          <a:prstGeom prst="rect">
            <a:avLst/>
          </a:prstGeom>
          <a:noFill/>
        </p:spPr>
        <p:txBody>
          <a:bodyPr wrap="square" rtlCol="0">
            <a:spAutoFit/>
          </a:bodyPr>
          <a:lstStyle/>
          <a:p>
            <a:r>
              <a:rPr lang="en-US" sz="1400" dirty="0">
                <a:latin typeface="Segoe UI Semibold" panose="020B0702040204020203" pitchFamily="34" charset="0"/>
                <a:cs typeface="Segoe UI Semibold" panose="020B0702040204020203" pitchFamily="34" charset="0"/>
              </a:rPr>
              <a:t>Top Scoring Organisations:</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Australian Financial Security Authority (AFSA)</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First Sentier Investors </a:t>
            </a:r>
          </a:p>
          <a:p>
            <a:pPr marL="285750" indent="-285750">
              <a:buFont typeface="Wingdings" panose="05000000000000000000" pitchFamily="2" charset="2"/>
              <a:buChar char="ü"/>
            </a:pPr>
            <a:r>
              <a:rPr lang="en-US" sz="1400" dirty="0">
                <a:latin typeface="Segoe UI Semibold" panose="020B0702040204020203" pitchFamily="34" charset="0"/>
                <a:cs typeface="Segoe UI Semibold" panose="020B0702040204020203" pitchFamily="34" charset="0"/>
              </a:rPr>
              <a:t>Uniting Country South Australia </a:t>
            </a:r>
            <a:endParaRPr lang="en-AU" sz="1400" dirty="0">
              <a:latin typeface="Segoe UI Semibold" panose="020B0702040204020203" pitchFamily="34" charset="0"/>
              <a:cs typeface="Segoe UI Semibold" panose="020B0702040204020203" pitchFamily="34" charset="0"/>
            </a:endParaRPr>
          </a:p>
        </p:txBody>
      </p:sp>
      <p:graphicFrame>
        <p:nvGraphicFramePr>
          <p:cNvPr id="3" name="Object 2">
            <a:extLst>
              <a:ext uri="{FF2B5EF4-FFF2-40B4-BE49-F238E27FC236}">
                <a16:creationId xmlns:a16="http://schemas.microsoft.com/office/drawing/2014/main" id="{F8D2374E-5E29-4BCF-5A5E-600346799270}"/>
              </a:ext>
            </a:extLst>
          </p:cNvPr>
          <p:cNvGraphicFramePr>
            <a:graphicFrameLocks noChangeAspect="1"/>
          </p:cNvGraphicFramePr>
          <p:nvPr>
            <p:extLst>
              <p:ext uri="{D42A27DB-BD31-4B8C-83A1-F6EECF244321}">
                <p14:modId xmlns:p14="http://schemas.microsoft.com/office/powerpoint/2010/main" val="3921015377"/>
              </p:ext>
            </p:extLst>
          </p:nvPr>
        </p:nvGraphicFramePr>
        <p:xfrm>
          <a:off x="720000" y="1152000"/>
          <a:ext cx="7200000" cy="2668901"/>
        </p:xfrm>
        <a:graphic>
          <a:graphicData uri="http://schemas.openxmlformats.org/presentationml/2006/ole">
            <mc:AlternateContent xmlns:mc="http://schemas.openxmlformats.org/markup-compatibility/2006">
              <mc:Choice xmlns:v="urn:schemas-microsoft-com:vml" Requires="v">
                <p:oleObj name="Worksheet" r:id="rId3" imgW="9096262" imgH="3371889" progId="Excel.Sheet.12">
                  <p:embed/>
                </p:oleObj>
              </mc:Choice>
              <mc:Fallback>
                <p:oleObj name="Worksheet" r:id="rId3" imgW="9096262" imgH="3371889" progId="Excel.Sheet.12">
                  <p:embed/>
                  <p:pic>
                    <p:nvPicPr>
                      <p:cNvPr id="3" name="Object 2">
                        <a:extLst>
                          <a:ext uri="{FF2B5EF4-FFF2-40B4-BE49-F238E27FC236}">
                            <a16:creationId xmlns:a16="http://schemas.microsoft.com/office/drawing/2014/main" id="{F8D2374E-5E29-4BCF-5A5E-600346799270}"/>
                          </a:ext>
                        </a:extLst>
                      </p:cNvPr>
                      <p:cNvPicPr/>
                      <p:nvPr/>
                    </p:nvPicPr>
                    <p:blipFill>
                      <a:blip r:embed="rId4"/>
                      <a:stretch>
                        <a:fillRect/>
                      </a:stretch>
                    </p:blipFill>
                    <p:spPr>
                      <a:xfrm>
                        <a:off x="720000" y="1152000"/>
                        <a:ext cx="7200000" cy="2668901"/>
                      </a:xfrm>
                      <a:prstGeom prst="rect">
                        <a:avLst/>
                      </a:prstGeom>
                    </p:spPr>
                  </p:pic>
                </p:oleObj>
              </mc:Fallback>
            </mc:AlternateContent>
          </a:graphicData>
        </a:graphic>
      </p:graphicFrame>
    </p:spTree>
    <p:extLst>
      <p:ext uri="{BB962C8B-B14F-4D97-AF65-F5344CB8AC3E}">
        <p14:creationId xmlns:p14="http://schemas.microsoft.com/office/powerpoint/2010/main" val="1514035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1A4CA-C8BE-E672-62C5-ACAF2EC41EA1}"/>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F77C72EF-EC51-3387-29C5-5103118A9792}"/>
              </a:ext>
            </a:extLst>
          </p:cNvPr>
          <p:cNvSpPr>
            <a:spLocks noGrp="1"/>
          </p:cNvSpPr>
          <p:nvPr>
            <p:ph type="body" sz="quarter" idx="14"/>
          </p:nvPr>
        </p:nvSpPr>
        <p:spPr>
          <a:xfrm>
            <a:off x="0" y="2018333"/>
            <a:ext cx="12192000" cy="2821333"/>
          </a:xfrm>
        </p:spPr>
        <p:txBody>
          <a:bodyPr/>
          <a:lstStyle/>
          <a:p>
            <a:pPr lvl="1"/>
            <a:r>
              <a:rPr lang="en-GB" sz="4800" b="1" cap="small" dirty="0"/>
              <a:t>Advanced Submission Results</a:t>
            </a:r>
          </a:p>
          <a:p>
            <a:pPr lvl="1"/>
            <a:r>
              <a:rPr lang="en-GB" sz="4800" b="1" cap="small" dirty="0"/>
              <a:t>Standard Employer</a:t>
            </a:r>
            <a:endParaRPr lang="en-AU" sz="2800" cap="small" dirty="0"/>
          </a:p>
        </p:txBody>
      </p:sp>
    </p:spTree>
    <p:extLst>
      <p:ext uri="{BB962C8B-B14F-4D97-AF65-F5344CB8AC3E}">
        <p14:creationId xmlns:p14="http://schemas.microsoft.com/office/powerpoint/2010/main" val="985039721"/>
      </p:ext>
    </p:extLst>
  </p:cSld>
  <p:clrMapOvr>
    <a:masterClrMapping/>
  </p:clrMapOvr>
</p:sld>
</file>

<file path=ppt/theme/theme1.xml><?xml version="1.0" encoding="utf-8"?>
<a:theme xmlns:a="http://schemas.openxmlformats.org/drawingml/2006/main" name="2023 PID CORE PACK">
  <a:themeElements>
    <a:clrScheme name="2023PID">
      <a:dk1>
        <a:sysClr val="windowText" lastClr="000000"/>
      </a:dk1>
      <a:lt1>
        <a:sysClr val="window" lastClr="FFFFFF"/>
      </a:lt1>
      <a:dk2>
        <a:srgbClr val="00AEEF"/>
      </a:dk2>
      <a:lt2>
        <a:srgbClr val="BCBEC0"/>
      </a:lt2>
      <a:accent1>
        <a:srgbClr val="B0D361"/>
      </a:accent1>
      <a:accent2>
        <a:srgbClr val="9F6EAF"/>
      </a:accent2>
      <a:accent3>
        <a:srgbClr val="F99D3E"/>
      </a:accent3>
      <a:accent4>
        <a:srgbClr val="4A8ECC"/>
      </a:accent4>
      <a:accent5>
        <a:srgbClr val="F15B40"/>
      </a:accent5>
      <a:accent6>
        <a:srgbClr val="F7E353"/>
      </a:accent6>
      <a:hlink>
        <a:srgbClr val="0563C1"/>
      </a:hlink>
      <a:folHlink>
        <a:srgbClr val="954F72"/>
      </a:folHlink>
    </a:clrScheme>
    <a:fontScheme name="2023 APIP">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PID CORE PACK" id="{7FA25FFB-E4AA-4DF5-A96F-6155D4B19AE5}" vid="{1B04F91A-58F6-40C0-BEC2-7FCC50D702A2}"/>
    </a:ext>
  </a:extLst>
</a:theme>
</file>

<file path=ppt/theme/theme2.xml><?xml version="1.0" encoding="utf-8"?>
<a:theme xmlns:a="http://schemas.openxmlformats.org/drawingml/2006/main" name="2_Office Theme">
  <a:themeElements>
    <a:clrScheme name="2023PID">
      <a:dk1>
        <a:sysClr val="windowText" lastClr="000000"/>
      </a:dk1>
      <a:lt1>
        <a:sysClr val="window" lastClr="FFFFFF"/>
      </a:lt1>
      <a:dk2>
        <a:srgbClr val="00AEEF"/>
      </a:dk2>
      <a:lt2>
        <a:srgbClr val="BCBEC0"/>
      </a:lt2>
      <a:accent1>
        <a:srgbClr val="B0D361"/>
      </a:accent1>
      <a:accent2>
        <a:srgbClr val="9F6EAF"/>
      </a:accent2>
      <a:accent3>
        <a:srgbClr val="F99D3E"/>
      </a:accent3>
      <a:accent4>
        <a:srgbClr val="4A8ECC"/>
      </a:accent4>
      <a:accent5>
        <a:srgbClr val="F15B40"/>
      </a:accent5>
      <a:accent6>
        <a:srgbClr val="F7E353"/>
      </a:accent6>
      <a:hlink>
        <a:srgbClr val="0563C1"/>
      </a:hlink>
      <a:folHlink>
        <a:srgbClr val="954F72"/>
      </a:folHlink>
    </a:clrScheme>
    <a:fontScheme name="2023 APIP">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2023PID">
      <a:dk1>
        <a:sysClr val="windowText" lastClr="000000"/>
      </a:dk1>
      <a:lt1>
        <a:sysClr val="window" lastClr="FFFFFF"/>
      </a:lt1>
      <a:dk2>
        <a:srgbClr val="00AEEF"/>
      </a:dk2>
      <a:lt2>
        <a:srgbClr val="BCBEC0"/>
      </a:lt2>
      <a:accent1>
        <a:srgbClr val="B0D361"/>
      </a:accent1>
      <a:accent2>
        <a:srgbClr val="9F6EAF"/>
      </a:accent2>
      <a:accent3>
        <a:srgbClr val="F99D3E"/>
      </a:accent3>
      <a:accent4>
        <a:srgbClr val="4A8ECC"/>
      </a:accent4>
      <a:accent5>
        <a:srgbClr val="F15B40"/>
      </a:accent5>
      <a:accent6>
        <a:srgbClr val="F7E353"/>
      </a:accent6>
      <a:hlink>
        <a:srgbClr val="0563C1"/>
      </a:hlink>
      <a:folHlink>
        <a:srgbClr val="954F72"/>
      </a:folHlink>
    </a:clrScheme>
    <a:fontScheme name="2023 APIP">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2023PID">
      <a:dk1>
        <a:sysClr val="windowText" lastClr="000000"/>
      </a:dk1>
      <a:lt1>
        <a:sysClr val="window" lastClr="FFFFFF"/>
      </a:lt1>
      <a:dk2>
        <a:srgbClr val="00AEEF"/>
      </a:dk2>
      <a:lt2>
        <a:srgbClr val="BCBEC0"/>
      </a:lt2>
      <a:accent1>
        <a:srgbClr val="B0D361"/>
      </a:accent1>
      <a:accent2>
        <a:srgbClr val="9F6EAF"/>
      </a:accent2>
      <a:accent3>
        <a:srgbClr val="F99D3E"/>
      </a:accent3>
      <a:accent4>
        <a:srgbClr val="4A8ECC"/>
      </a:accent4>
      <a:accent5>
        <a:srgbClr val="F15B40"/>
      </a:accent5>
      <a:accent6>
        <a:srgbClr val="F7E353"/>
      </a:accent6>
      <a:hlink>
        <a:srgbClr val="0563C1"/>
      </a:hlink>
      <a:folHlink>
        <a:srgbClr val="954F72"/>
      </a:folHlink>
    </a:clrScheme>
    <a:fontScheme name="2023 APIP">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2023PID">
      <a:dk1>
        <a:sysClr val="windowText" lastClr="000000"/>
      </a:dk1>
      <a:lt1>
        <a:sysClr val="window" lastClr="FFFFFF"/>
      </a:lt1>
      <a:dk2>
        <a:srgbClr val="00AEEF"/>
      </a:dk2>
      <a:lt2>
        <a:srgbClr val="BCBEC0"/>
      </a:lt2>
      <a:accent1>
        <a:srgbClr val="B0D361"/>
      </a:accent1>
      <a:accent2>
        <a:srgbClr val="9F6EAF"/>
      </a:accent2>
      <a:accent3>
        <a:srgbClr val="F99D3E"/>
      </a:accent3>
      <a:accent4>
        <a:srgbClr val="4A8ECC"/>
      </a:accent4>
      <a:accent5>
        <a:srgbClr val="F15B40"/>
      </a:accent5>
      <a:accent6>
        <a:srgbClr val="F7E353"/>
      </a:accent6>
      <a:hlink>
        <a:srgbClr val="0563C1"/>
      </a:hlink>
      <a:folHlink>
        <a:srgbClr val="954F72"/>
      </a:folHlink>
    </a:clrScheme>
    <a:fontScheme name="2023 APIP">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2023PID">
      <a:dk1>
        <a:sysClr val="windowText" lastClr="000000"/>
      </a:dk1>
      <a:lt1>
        <a:sysClr val="window" lastClr="FFFFFF"/>
      </a:lt1>
      <a:dk2>
        <a:srgbClr val="00AEEF"/>
      </a:dk2>
      <a:lt2>
        <a:srgbClr val="BCBEC0"/>
      </a:lt2>
      <a:accent1>
        <a:srgbClr val="B0D361"/>
      </a:accent1>
      <a:accent2>
        <a:srgbClr val="9F6EAF"/>
      </a:accent2>
      <a:accent3>
        <a:srgbClr val="F99D3E"/>
      </a:accent3>
      <a:accent4>
        <a:srgbClr val="4A8ECC"/>
      </a:accent4>
      <a:accent5>
        <a:srgbClr val="F15B40"/>
      </a:accent5>
      <a:accent6>
        <a:srgbClr val="F7E353"/>
      </a:accent6>
      <a:hlink>
        <a:srgbClr val="0563C1"/>
      </a:hlink>
      <a:folHlink>
        <a:srgbClr val="954F72"/>
      </a:folHlink>
    </a:clrScheme>
    <a:fontScheme name="2023 APIP">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a560f13-605b-4fd6-b836-53d3083fe6c7" xsi:nil="true"/>
    <lcf76f155ced4ddcb4097134ff3c332f xmlns="2ec21060-cede-4e52-a5af-ca685e75ecc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382399444E2FE4A9795CC561923FC06" ma:contentTypeVersion="12" ma:contentTypeDescription="Create a new document." ma:contentTypeScope="" ma:versionID="d862a61862d771646a37dca42e6653e5">
  <xsd:schema xmlns:xsd="http://www.w3.org/2001/XMLSchema" xmlns:xs="http://www.w3.org/2001/XMLSchema" xmlns:p="http://schemas.microsoft.com/office/2006/metadata/properties" xmlns:ns2="2ec21060-cede-4e52-a5af-ca685e75ecc9" xmlns:ns3="9a560f13-605b-4fd6-b836-53d3083fe6c7" targetNamespace="http://schemas.microsoft.com/office/2006/metadata/properties" ma:root="true" ma:fieldsID="44841c15c2de413d8055c67c144a85f9" ns2:_="" ns3:_="">
    <xsd:import namespace="2ec21060-cede-4e52-a5af-ca685e75ecc9"/>
    <xsd:import namespace="9a560f13-605b-4fd6-b836-53d3083fe6c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c21060-cede-4e52-a5af-ca685e75ec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719333f-4753-4eeb-9089-7cc7f80fb59a"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a560f13-605b-4fd6-b836-53d3083fe6c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a28d5ca-df3f-4b55-b039-d99e4f8bad9c}" ma:internalName="TaxCatchAll" ma:showField="CatchAllData" ma:web="9a560f13-605b-4fd6-b836-53d3083fe6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DC436A-E6D6-40B5-9212-811AC3C89B03}">
  <ds:schemaRefs>
    <ds:schemaRef ds:uri="http://schemas.microsoft.com/sharepoint/v3/contenttype/forms"/>
  </ds:schemaRefs>
</ds:datastoreItem>
</file>

<file path=customXml/itemProps2.xml><?xml version="1.0" encoding="utf-8"?>
<ds:datastoreItem xmlns:ds="http://schemas.openxmlformats.org/officeDocument/2006/customXml" ds:itemID="{B0D0EAD2-154E-4EF3-9760-1095948D001B}">
  <ds:schemaRefs>
    <ds:schemaRef ds:uri="2ec21060-cede-4e52-a5af-ca685e75ecc9"/>
    <ds:schemaRef ds:uri="9a560f13-605b-4fd6-b836-53d3083fe6c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9D0F609-6314-4CD1-A090-72741BAA4C41}">
  <ds:schemaRefs>
    <ds:schemaRef ds:uri="2ec21060-cede-4e52-a5af-ca685e75ecc9"/>
    <ds:schemaRef ds:uri="9a560f13-605b-4fd6-b836-53d3083fe6c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a70e402-427f-4bc7-b4ae-7fe139f1b496}" enabled="0" method="" siteId="{3a70e402-427f-4bc7-b4ae-7fe139f1b496}" removed="1"/>
</clbl:labelList>
</file>

<file path=docProps/app.xml><?xml version="1.0" encoding="utf-8"?>
<Properties xmlns="http://schemas.openxmlformats.org/officeDocument/2006/extended-properties" xmlns:vt="http://schemas.openxmlformats.org/officeDocument/2006/docPropsVTypes">
  <Template>2023 PID CORE PACK</Template>
  <TotalTime>437</TotalTime>
  <Words>1221</Words>
  <Application>Microsoft Office PowerPoint</Application>
  <PresentationFormat>Widescreen</PresentationFormat>
  <Paragraphs>255</Paragraphs>
  <Slides>36</Slides>
  <Notes>36</Notes>
  <HiddenSlides>0</HiddenSlides>
  <MMClips>0</MMClips>
  <ScaleCrop>false</ScaleCrop>
  <HeadingPairs>
    <vt:vector size="8" baseType="variant">
      <vt:variant>
        <vt:lpstr>Fonts Used</vt:lpstr>
      </vt:variant>
      <vt:variant>
        <vt:i4>7</vt:i4>
      </vt:variant>
      <vt:variant>
        <vt:lpstr>Theme</vt:lpstr>
      </vt:variant>
      <vt:variant>
        <vt:i4>6</vt:i4>
      </vt:variant>
      <vt:variant>
        <vt:lpstr>Embedded OLE Servers</vt:lpstr>
      </vt:variant>
      <vt:variant>
        <vt:i4>1</vt:i4>
      </vt:variant>
      <vt:variant>
        <vt:lpstr>Slide Titles</vt:lpstr>
      </vt:variant>
      <vt:variant>
        <vt:i4>36</vt:i4>
      </vt:variant>
    </vt:vector>
  </HeadingPairs>
  <TitlesOfParts>
    <vt:vector size="50" baseType="lpstr">
      <vt:lpstr>Aptos</vt:lpstr>
      <vt:lpstr>Arial</vt:lpstr>
      <vt:lpstr>Calibri</vt:lpstr>
      <vt:lpstr>Segoe  </vt:lpstr>
      <vt:lpstr>Segoe UI</vt:lpstr>
      <vt:lpstr>Segoe UI Semibold</vt:lpstr>
      <vt:lpstr>Wingdings</vt:lpstr>
      <vt:lpstr>2023 PID CORE PACK</vt:lpstr>
      <vt:lpstr>2_Office Theme</vt:lpstr>
      <vt:lpstr>2_Custom Design</vt:lpstr>
      <vt:lpstr>6_Office Theme</vt:lpstr>
      <vt:lpstr>3_Custom Design</vt:lpstr>
      <vt:lpstr>1_Custom Design</vt:lpstr>
      <vt:lpstr>Worksheet</vt:lpstr>
      <vt:lpstr>PowerPoint Presentation</vt:lpstr>
      <vt:lpstr>What is the AWEI?</vt:lpstr>
      <vt:lpstr>2025 AWEI Benchmarking results</vt:lpstr>
      <vt:lpstr>Participation</vt:lpstr>
      <vt:lpstr>Tier Entry Points</vt:lpstr>
      <vt:lpstr>PowerPoint Presentation</vt:lpstr>
      <vt:lpstr>Standard Employer: Bronze Tier</vt:lpstr>
      <vt:lpstr>Small Employer: Bronze Tier</vt:lpstr>
      <vt:lpstr>PowerPoint Presentation</vt:lpstr>
      <vt:lpstr>All Advanced Submissions</vt:lpstr>
      <vt:lpstr>Platinum Tier</vt:lpstr>
      <vt:lpstr>Gold Tier</vt:lpstr>
      <vt:lpstr>Silver Tier</vt:lpstr>
      <vt:lpstr>Size: 501 – 2,000 Employees</vt:lpstr>
      <vt:lpstr>Size: 2,001 – 8,000 Employees</vt:lpstr>
      <vt:lpstr>Size: 8,00 + Employees</vt:lpstr>
      <vt:lpstr>Head Office: Global</vt:lpstr>
      <vt:lpstr>Head Office: Australia</vt:lpstr>
      <vt:lpstr>Sector: Federal Government</vt:lpstr>
      <vt:lpstr>Sector: Higher Education</vt:lpstr>
      <vt:lpstr>Sector: Private Company</vt:lpstr>
      <vt:lpstr>Industry: Financial &amp; Insurance Services</vt:lpstr>
      <vt:lpstr>Industry: Health Care &amp; Social Assistance</vt:lpstr>
      <vt:lpstr>Industry: Info, Media &amp; Telecommunications</vt:lpstr>
      <vt:lpstr>Industry: Legal &amp; Accounting Services</vt:lpstr>
      <vt:lpstr>Industry: Prof., Scientific and Tech. Services</vt:lpstr>
      <vt:lpstr>Industry: Rental, Hiring &amp; Real Estate </vt:lpstr>
      <vt:lpstr>Industry: Retail Trade</vt:lpstr>
      <vt:lpstr>PowerPoint Presentation</vt:lpstr>
      <vt:lpstr>Small Employer: All Advanced Submissions</vt:lpstr>
      <vt:lpstr>Small Employer: Gold &amp; Platinum Tiers</vt:lpstr>
      <vt:lpstr>Small Employer: Silver Tier</vt:lpstr>
      <vt:lpstr>Small Employer: Global Head Office</vt:lpstr>
      <vt:lpstr>Small Employer: Australian Head Office</vt:lpstr>
      <vt:lpstr>Small Employer: Private Company</vt:lpstr>
      <vt:lpstr>Going Forward</vt:lpstr>
    </vt:vector>
  </TitlesOfParts>
  <Company>ACON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Nicki Elkin</dc:creator>
  <cp:lastModifiedBy>Will Reilly</cp:lastModifiedBy>
  <cp:revision>3</cp:revision>
  <dcterms:created xsi:type="dcterms:W3CDTF">2025-04-09T01:00:01Z</dcterms:created>
  <dcterms:modified xsi:type="dcterms:W3CDTF">2025-05-27T01:21:39Z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0x0101001382399444E2FE4A9795CC561923FC06</vt:lpwstr>
  </property>
  <property fmtid="{D5CDD505-2E9C-101B-9397-08002B2CF9AE}" pid="3" name="MediaServiceImageTags">
    <vt:lpwstr/>
  </property>
</Properties>
</file>